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Inter Light"/>
      <p:regular r:id="rId22"/>
      <p:bold r:id="rId23"/>
      <p:italic r:id="rId24"/>
      <p:boldItalic r:id="rId25"/>
    </p:embeddedFont>
    <p:embeddedFont>
      <p:font typeface="Int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GlOYbTho8C8dF2COgEkPHFKTp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89C2E5-21DF-4C98-BBAB-C3AB1449F810}">
  <a:tblStyle styleId="{AA89C2E5-21DF-4C98-BBAB-C3AB1449F8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InterLight-regular.fntdata"/><Relationship Id="rId21" Type="http://schemas.openxmlformats.org/officeDocument/2006/relationships/slide" Target="slides/slide16.xml"/><Relationship Id="rId24" Type="http://schemas.openxmlformats.org/officeDocument/2006/relationships/font" Target="fonts/InterLight-italic.fntdata"/><Relationship Id="rId23" Type="http://schemas.openxmlformats.org/officeDocument/2006/relationships/font" Target="fonts/Inter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regular.fntdata"/><Relationship Id="rId25" Type="http://schemas.openxmlformats.org/officeDocument/2006/relationships/font" Target="fonts/InterLight-boldItalic.fntdata"/><Relationship Id="rId28" Type="http://schemas.openxmlformats.org/officeDocument/2006/relationships/font" Target="fonts/Inter-italic.fntdata"/><Relationship Id="rId27" Type="http://schemas.openxmlformats.org/officeDocument/2006/relationships/font" Target="fonts/Int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onfurze.com/2024/08/28/updating-the-ai-assessment-scal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Käesolev slaidikava on loodud  klassijuhatajale/klassi mentorile, et õpilastega tehisintellekti kasutamise põhimõtted läbi rääkida.</a:t>
            </a:r>
            <a:r>
              <a:rPr lang="en-US"/>
              <a:t> </a:t>
            </a:r>
            <a:endParaRPr/>
          </a:p>
          <a:p>
            <a:pPr indent="0" lvl="0" marL="0" rtl="0" algn="l">
              <a:spcBef>
                <a:spcPts val="0"/>
              </a:spcBef>
              <a:spcAft>
                <a:spcPts val="0"/>
              </a:spcAft>
              <a:buNone/>
            </a:pPr>
            <a:r>
              <a:rPr lang="en-US"/>
              <a:t>Tehke slaidikavast koopia ja täiendage vajadusel enda kooli spetsiifikaga.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514d69477_2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37514d69477_2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514d69477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7514d69477_2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514d6947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37514d69477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7514d69477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37514d69477_5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7f50f24d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7f50f24dc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758da375e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758da375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514d694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Täiendage näiteid lähtuvalt enda kooli juhendist.</a:t>
            </a:r>
            <a:endParaRPr/>
          </a:p>
        </p:txBody>
      </p:sp>
      <p:sp>
        <p:nvSpPr>
          <p:cNvPr id="121" name="Google Shape;121;g37514d6947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7a24305b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Siin on näha, kuidas keelemudel toimib. Sellele antakse sisend ning läbi erinevate algoritmide ja arvutuste ennustab ta järgmist sõna. Antud näites on sisendiks lause algus (Taeva värv on…). Keelemudelil ei ole teadmist, mis taeva värv on, aga lähtudes suurest hulgast andmetest, on kõige tõenäolisem, et taevas on sinine.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Paluge õpilastel vaadata õue ja arutlege selle üle, kui sageli see vastus oleks õige.  Õpilastega on väga oluline läbi teha selliseid näiteid, et nad saaksid aru, kuidas juturobotid töötavad.</a:t>
            </a:r>
            <a:endParaRPr>
              <a:solidFill>
                <a:schemeClr val="dk1"/>
              </a:solidFill>
            </a:endParaRPr>
          </a:p>
          <a:p>
            <a:pPr indent="0" lvl="0" marL="0" rtl="0" algn="l">
              <a:spcBef>
                <a:spcPts val="0"/>
              </a:spcBef>
              <a:spcAft>
                <a:spcPts val="0"/>
              </a:spcAft>
              <a:buNone/>
            </a:pPr>
            <a:r>
              <a:t/>
            </a:r>
            <a:endParaRPr/>
          </a:p>
        </p:txBody>
      </p:sp>
      <p:sp>
        <p:nvSpPr>
          <p:cNvPr id="130" name="Google Shape;130;g37a24305b7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f50f24dc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Hallutsineerimine on üks suuremaid generatiivsete juturobotite probleeme. Eelmise slaidi juures rääkisime, et tehisintellekt ei tea, kas vastus on õige või vale, sest mudel simuleerib vestlust olemasolevate andmete põhjal tõenäosuse järgi, mitte kindla teadmise põhjal. Slaidil on küsimus, kuidas surinat muristada. Need sõnad ei tähenda tegelikult midagi, aga vastuseks saame, et juturoboti meelest on tähendus olemas. Õpilastele võib näidata ka seda, kuidas juturobot ei tea, kes on üks või teine isik koolis.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Kuna mudeleid on treenitud suurte andmehulkadega, mis enamasti pärinevad internetist ja vastamisel mudel ennustab kõige tõenäolisema vastuse, siis võib mudel peegeldada eelarvamusi või diskrimineerivat mustrit, võimendab stereotüüpe, mis tulenevad treeningandmetest. Näiteks:  </a:t>
            </a:r>
            <a:endParaRPr>
              <a:solidFill>
                <a:schemeClr val="dk1"/>
              </a:solidFill>
            </a:endParaRPr>
          </a:p>
          <a:p>
            <a:pPr indent="0" lvl="0" marL="0" rtl="0" algn="l">
              <a:spcBef>
                <a:spcPts val="0"/>
              </a:spcBef>
              <a:spcAft>
                <a:spcPts val="0"/>
              </a:spcAft>
              <a:buNone/>
            </a:pPr>
            <a:r>
              <a:rPr lang="en-US">
                <a:solidFill>
                  <a:schemeClr val="dk1"/>
                </a:solidFill>
              </a:rPr>
              <a:t>arst = mees</a:t>
            </a:r>
            <a:endParaRPr>
              <a:solidFill>
                <a:schemeClr val="dk1"/>
              </a:solidFill>
            </a:endParaRPr>
          </a:p>
          <a:p>
            <a:pPr indent="0" lvl="0" marL="0" rtl="0" algn="l">
              <a:spcBef>
                <a:spcPts val="0"/>
              </a:spcBef>
              <a:spcAft>
                <a:spcPts val="0"/>
              </a:spcAft>
              <a:buNone/>
            </a:pPr>
            <a:r>
              <a:rPr lang="en-US">
                <a:solidFill>
                  <a:schemeClr val="dk1"/>
                </a:solidFill>
              </a:rPr>
              <a:t>hea matemaatikas = poiss</a:t>
            </a:r>
            <a:endParaRPr>
              <a:solidFill>
                <a:schemeClr val="dk1"/>
              </a:solidFill>
            </a:endParaRPr>
          </a:p>
          <a:p>
            <a:pPr indent="0" lvl="0" marL="0" rtl="0" algn="l">
              <a:spcBef>
                <a:spcPts val="0"/>
              </a:spcBef>
              <a:spcAft>
                <a:spcPts val="0"/>
              </a:spcAft>
              <a:buNone/>
            </a:pPr>
            <a:r>
              <a:rPr lang="en-US">
                <a:solidFill>
                  <a:schemeClr val="dk1"/>
                </a:solidFill>
              </a:rPr>
              <a:t>jne</a:t>
            </a:r>
            <a:endParaRPr>
              <a:solidFill>
                <a:schemeClr val="dk1"/>
              </a:solidFill>
            </a:endParaRPr>
          </a:p>
          <a:p>
            <a:pPr indent="0" lvl="0" marL="0" rtl="0" algn="l">
              <a:spcBef>
                <a:spcPts val="0"/>
              </a:spcBef>
              <a:spcAft>
                <a:spcPts val="0"/>
              </a:spcAft>
              <a:buNone/>
            </a:pPr>
            <a:r>
              <a:rPr lang="en-US">
                <a:solidFill>
                  <a:schemeClr val="dk1"/>
                </a:solidFill>
              </a:rPr>
              <a:t>Ohtlikuks läheb asi siis, kui TI mudelid hakkavad näiteks otsustama, keda võtta tööle ja lähtuvad sellest, kes juba seal ettevõttes töötavad. Näiteks on palutud kirjutada lugu autojuhist. Autojuhiks on mees Mihkel, sest enamasti on autojuhid mehed.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TI-mudelite loodav ei pruugi vastata inimeste väärtustele ja ootustele. Loodud õppematerjalid võivad sisaldada ebatäpsusi, ebaolulist infot, kallutatud sisu.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Väljund sõltub treeningandmetest ja treenimisest.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Võimalik on treenida ka suunas, kus tegutseb ebaeetiliselt, inimeste vastaselt. TI ei tea, mis on halb ja mis on hea. Enamasti on juturobotid treenitud vastama eetiliselt. Näiteks öeldakse, et spikerdamine on halb. Aga kui juturobotit saab treenida eetiliselt sobivaid vastuseid andma, siis saab treenida seda ka vastupidiselt toimima. TI-l endal väärtuseid ei ole.</a:t>
            </a:r>
            <a:endParaRPr>
              <a:solidFill>
                <a:schemeClr val="dk1"/>
              </a:solidFill>
            </a:endParaRPr>
          </a:p>
          <a:p>
            <a:pPr indent="0" lvl="0" marL="0" rtl="0" algn="l">
              <a:spcBef>
                <a:spcPts val="0"/>
              </a:spcBef>
              <a:spcAft>
                <a:spcPts val="0"/>
              </a:spcAft>
              <a:buNone/>
            </a:pPr>
            <a:r>
              <a:t/>
            </a:r>
            <a:endParaRPr/>
          </a:p>
        </p:txBody>
      </p:sp>
      <p:sp>
        <p:nvSpPr>
          <p:cNvPr id="140" name="Google Shape;140;g37f50f24dc8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a24305b7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Paljud keskkonnad koguvad andmeid ja treenivad nende abil oma keelemudeleid. Samuti ei saa me garanteerida, et vastus on õpilasele sobiv.</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TI-Hüppe rakendustele kohalduvad eraldi reeglid ning seetõttu on nende kasutamine õpilastele lubatud ja turvaline. </a:t>
            </a:r>
            <a:endParaRPr>
              <a:solidFill>
                <a:schemeClr val="dk1"/>
              </a:solidFill>
            </a:endParaRPr>
          </a:p>
        </p:txBody>
      </p:sp>
      <p:sp>
        <p:nvSpPr>
          <p:cNvPr id="151" name="Google Shape;151;g37a24305b7c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7f50f24dc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Autoriõigusega on asjad keerulised, sest seadus kaitseb inimesi. Praeguse seaduse järgi on autor inimene, kes annab programmile käsu. Samas, kui inimese panus loodusse on väga väike, tekib küsimus, kas ta saab ikkagi olla loodud sisu autor. Praegu lahendatakse asju juhtumipõhiselt ja võib öelda, et autoriõiguse seadus on ajale jalgu jäänud. Praeguses olukorras on alati viisakas mainida, millise tööriista abil sisu loodi.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59" name="Google Shape;159;g37f50f24dc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7514d6947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7514d6947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Sellel slaidil on eesti keelde tõlgitud </a:t>
            </a:r>
            <a:r>
              <a:rPr lang="en-US" sz="1200" u="sng">
                <a:solidFill>
                  <a:srgbClr val="1155CC"/>
                </a:solidFill>
                <a:hlinkClick r:id="rId2">
                  <a:extLst>
                    <a:ext uri="{A12FA001-AC4F-418D-AE19-62706E023703}">
                      <ahyp:hlinkClr val="tx"/>
                    </a:ext>
                  </a:extLst>
                </a:hlinkClick>
              </a:rPr>
              <a:t>https://leonfurze.com/2024/08/28/updating-the-ai-assessment-scale/</a:t>
            </a:r>
            <a:r>
              <a:rPr lang="en-US" sz="1200">
                <a:solidFill>
                  <a:schemeClr val="dk1"/>
                </a:solidFill>
              </a:rPr>
              <a:t> üks tehisintellekti kasutamise hindamise mudel. </a:t>
            </a:r>
            <a:r>
              <a:rPr lang="en-US" sz="1200">
                <a:solidFill>
                  <a:schemeClr val="dk1"/>
                </a:solidFill>
              </a:rPr>
              <a:t>Õpilased peavad teadma, milliste ülesannete puhul on TI kasutamine lubatud ja mõtestatud ja millal mitte. Õpetaja peab läbi mõtlema iga ülesande puhul, kuidas TI sinna sobitub või ei sobitu. Siin slaidil on üks näide. Seda võib iga õpetaja endale sobivalt ise kohandada ja muuta.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Järgmistel slaididel on tasemed eraldi koos näidetega välja toodud. Nende põhjal saab  algatada arutelu.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5.png"/><Relationship Id="rId4" Type="http://schemas.openxmlformats.org/officeDocument/2006/relationships/image" Target="../media/image7.png"/><Relationship Id="rId5"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p:cSld name="Pattern">
    <p:bg>
      <p:bgPr>
        <a:solidFill>
          <a:schemeClr val="accent1"/>
        </a:solidFill>
      </p:bgPr>
    </p:bg>
    <p:spTree>
      <p:nvGrpSpPr>
        <p:cNvPr id="8" name="Shape 8"/>
        <p:cNvGrpSpPr/>
        <p:nvPr/>
      </p:nvGrpSpPr>
      <p:grpSpPr>
        <a:xfrm>
          <a:off x="0" y="0"/>
          <a:ext cx="0" cy="0"/>
          <a:chOff x="0" y="0"/>
          <a:chExt cx="0" cy="0"/>
        </a:xfrm>
      </p:grpSpPr>
      <p:pic>
        <p:nvPicPr>
          <p:cNvPr id="9" name="Google Shape;9;p23"/>
          <p:cNvPicPr preferRelativeResize="0"/>
          <p:nvPr/>
        </p:nvPicPr>
        <p:blipFill rotWithShape="1">
          <a:blip r:embed="rId2">
            <a:alphaModFix/>
          </a:blip>
          <a:srcRect b="0" l="2046" r="1191" t="0"/>
          <a:stretch/>
        </p:blipFill>
        <p:spPr>
          <a:xfrm>
            <a:off x="0" y="-6"/>
            <a:ext cx="12192000" cy="68623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ackground Picture">
  <p:cSld name="Content Background Picture">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32"/>
          <p:cNvSpPr/>
          <p:nvPr/>
        </p:nvSpPr>
        <p:spPr>
          <a:xfrm>
            <a:off x="131246" y="137144"/>
            <a:ext cx="11929508" cy="6583712"/>
          </a:xfrm>
          <a:prstGeom prst="roundRect">
            <a:avLst>
              <a:gd fmla="val 1943" name="adj"/>
            </a:avLst>
          </a:prstGeom>
          <a:blipFill rotWithShape="1">
            <a:blip r:embed="rId3">
              <a:alphaModFix/>
            </a:blip>
            <a:stretch>
              <a:fillRect b="0" l="0" r="0" t="0"/>
            </a:stretch>
          </a:blip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Inter Light"/>
              <a:ea typeface="Inter Light"/>
              <a:cs typeface="Inter Light"/>
              <a:sym typeface="Inter Light"/>
            </a:endParaRPr>
          </a:p>
        </p:txBody>
      </p:sp>
      <p:sp>
        <p:nvSpPr>
          <p:cNvPr id="51" name="Google Shape;51;p32"/>
          <p:cNvSpPr/>
          <p:nvPr/>
        </p:nvSpPr>
        <p:spPr>
          <a:xfrm>
            <a:off x="0" y="0"/>
            <a:ext cx="12192000" cy="6858000"/>
          </a:xfrm>
          <a:custGeom>
            <a:rect b="b" l="l" r="r" t="t"/>
            <a:pathLst>
              <a:path extrusionOk="0" h="6858000" w="12192000">
                <a:moveTo>
                  <a:pt x="263287" y="133350"/>
                </a:moveTo>
                <a:cubicBezTo>
                  <a:pt x="195032" y="133350"/>
                  <a:pt x="139700" y="188682"/>
                  <a:pt x="139700" y="256937"/>
                </a:cubicBezTo>
                <a:lnTo>
                  <a:pt x="139700" y="6601063"/>
                </a:lnTo>
                <a:cubicBezTo>
                  <a:pt x="139700" y="6669318"/>
                  <a:pt x="195032" y="6724650"/>
                  <a:pt x="263287" y="6724650"/>
                </a:cubicBezTo>
                <a:lnTo>
                  <a:pt x="11936651" y="6724650"/>
                </a:lnTo>
                <a:cubicBezTo>
                  <a:pt x="12004906" y="6724650"/>
                  <a:pt x="12060238" y="6669318"/>
                  <a:pt x="12060238" y="6601063"/>
                </a:cubicBezTo>
                <a:lnTo>
                  <a:pt x="12060238" y="256937"/>
                </a:lnTo>
                <a:cubicBezTo>
                  <a:pt x="12060238" y="188682"/>
                  <a:pt x="12004906" y="133350"/>
                  <a:pt x="11936651" y="133350"/>
                </a:cubicBezTo>
                <a:close/>
                <a:moveTo>
                  <a:pt x="0" y="0"/>
                </a:moveTo>
                <a:lnTo>
                  <a:pt x="12192000" y="0"/>
                </a:lnTo>
                <a:lnTo>
                  <a:pt x="12192000"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nter Light"/>
              <a:ea typeface="Inter Light"/>
              <a:cs typeface="Inter Light"/>
              <a:sym typeface="Inter Light"/>
            </a:endParaRPr>
          </a:p>
        </p:txBody>
      </p:sp>
      <p:sp>
        <p:nvSpPr>
          <p:cNvPr id="52" name="Google Shape;52;p32"/>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lt1"/>
              </a:buClr>
              <a:buSzPts val="5800"/>
              <a:buFont typeface="Inter Light"/>
              <a:buNone/>
              <a:defRPr sz="5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2"/>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lt1"/>
              </a:buClr>
              <a:buSzPts val="1800"/>
              <a:buChar char="•"/>
              <a:defRPr>
                <a:solidFill>
                  <a:schemeClr val="lt1"/>
                </a:solidFill>
              </a:defRPr>
            </a:lvl1pPr>
            <a:lvl2pPr indent="-330200" lvl="1" marL="914400" algn="l">
              <a:lnSpc>
                <a:spcPct val="100000"/>
              </a:lnSpc>
              <a:spcBef>
                <a:spcPts val="500"/>
              </a:spcBef>
              <a:spcAft>
                <a:spcPts val="0"/>
              </a:spcAft>
              <a:buClr>
                <a:schemeClr val="lt1"/>
              </a:buClr>
              <a:buSzPts val="1600"/>
              <a:buChar char="•"/>
              <a:defRPr>
                <a:solidFill>
                  <a:schemeClr val="lt1"/>
                </a:solidFill>
              </a:defRPr>
            </a:lvl2pPr>
            <a:lvl3pPr indent="-317500" lvl="2" marL="1371600" algn="l">
              <a:lnSpc>
                <a:spcPct val="100000"/>
              </a:lnSpc>
              <a:spcBef>
                <a:spcPts val="500"/>
              </a:spcBef>
              <a:spcAft>
                <a:spcPts val="0"/>
              </a:spcAft>
              <a:buClr>
                <a:schemeClr val="lt1"/>
              </a:buClr>
              <a:buSzPts val="1400"/>
              <a:buChar char="•"/>
              <a:defRPr>
                <a:solidFill>
                  <a:schemeClr val="lt1"/>
                </a:solidFill>
              </a:defRPr>
            </a:lvl3pPr>
            <a:lvl4pPr indent="-304800" lvl="3" marL="1828800" algn="l">
              <a:lnSpc>
                <a:spcPct val="100000"/>
              </a:lnSpc>
              <a:spcBef>
                <a:spcPts val="500"/>
              </a:spcBef>
              <a:spcAft>
                <a:spcPts val="0"/>
              </a:spcAft>
              <a:buClr>
                <a:schemeClr val="lt1"/>
              </a:buClr>
              <a:buSzPts val="1200"/>
              <a:buChar char="•"/>
              <a:defRPr>
                <a:solidFill>
                  <a:schemeClr val="lt1"/>
                </a:solidFill>
              </a:defRPr>
            </a:lvl4pPr>
            <a:lvl5pPr indent="-304800" lvl="4" marL="2286000" algn="l">
              <a:lnSpc>
                <a:spcPct val="100000"/>
              </a:lnSpc>
              <a:spcBef>
                <a:spcPts val="5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2"/>
          <p:cNvSpPr txBox="1"/>
          <p:nvPr>
            <p:ph idx="2" type="body"/>
          </p:nvPr>
        </p:nvSpPr>
        <p:spPr>
          <a:xfrm>
            <a:off x="11340000" y="340021"/>
            <a:ext cx="500400" cy="5004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2"/>
          <p:cNvSpPr txBox="1"/>
          <p:nvPr>
            <p:ph idx="3" type="body"/>
          </p:nvPr>
        </p:nvSpPr>
        <p:spPr>
          <a:xfrm>
            <a:off x="5947954" y="3290056"/>
            <a:ext cx="6112800" cy="34308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icture">
  <p:cSld name="Large picture">
    <p:bg>
      <p:bgPr>
        <a:solidFill>
          <a:schemeClr val="accent1"/>
        </a:solidFill>
      </p:bgPr>
    </p:bg>
    <p:spTree>
      <p:nvGrpSpPr>
        <p:cNvPr id="56" name="Shape 56"/>
        <p:cNvGrpSpPr/>
        <p:nvPr/>
      </p:nvGrpSpPr>
      <p:grpSpPr>
        <a:xfrm>
          <a:off x="0" y="0"/>
          <a:ext cx="0" cy="0"/>
          <a:chOff x="0" y="0"/>
          <a:chExt cx="0" cy="0"/>
        </a:xfrm>
      </p:grpSpPr>
      <p:sp>
        <p:nvSpPr>
          <p:cNvPr id="57" name="Google Shape;57;p33"/>
          <p:cNvSpPr/>
          <p:nvPr>
            <p:ph idx="2" type="pic"/>
          </p:nvPr>
        </p:nvSpPr>
        <p:spPr>
          <a:xfrm>
            <a:off x="140002" y="133200"/>
            <a:ext cx="11919600" cy="6591600"/>
          </a:xfrm>
          <a:prstGeom prst="roundRect">
            <a:avLst>
              <a:gd fmla="val 1875" name="adj"/>
            </a:avLst>
          </a:prstGeom>
          <a:solidFill>
            <a:schemeClr val="dk2"/>
          </a:solidFill>
          <a:ln>
            <a:noFill/>
          </a:ln>
        </p:spPr>
      </p:sp>
      <p:sp>
        <p:nvSpPr>
          <p:cNvPr id="58" name="Google Shape;58;p33"/>
          <p:cNvSpPr txBox="1"/>
          <p:nvPr>
            <p:ph idx="1" type="body"/>
          </p:nvPr>
        </p:nvSpPr>
        <p:spPr>
          <a:xfrm>
            <a:off x="11340000" y="340021"/>
            <a:ext cx="500400" cy="5004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3"/>
          <p:cNvSpPr txBox="1"/>
          <p:nvPr>
            <p:ph idx="3" type="body"/>
          </p:nvPr>
        </p:nvSpPr>
        <p:spPr>
          <a:xfrm>
            <a:off x="5947954" y="3290056"/>
            <a:ext cx="6112800" cy="3430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um Picture">
  <p:cSld name="Medium Picture">
    <p:bg>
      <p:bgPr>
        <a:solidFill>
          <a:schemeClr val="accent1"/>
        </a:solidFill>
      </p:bgPr>
    </p:bg>
    <p:spTree>
      <p:nvGrpSpPr>
        <p:cNvPr id="60" name="Shape 60"/>
        <p:cNvGrpSpPr/>
        <p:nvPr/>
      </p:nvGrpSpPr>
      <p:grpSpPr>
        <a:xfrm>
          <a:off x="0" y="0"/>
          <a:ext cx="0" cy="0"/>
          <a:chOff x="0" y="0"/>
          <a:chExt cx="0" cy="0"/>
        </a:xfrm>
      </p:grpSpPr>
      <p:sp>
        <p:nvSpPr>
          <p:cNvPr id="61" name="Google Shape;61;p34"/>
          <p:cNvSpPr/>
          <p:nvPr>
            <p:ph idx="2" type="pic"/>
          </p:nvPr>
        </p:nvSpPr>
        <p:spPr>
          <a:xfrm>
            <a:off x="3773987" y="133200"/>
            <a:ext cx="8287200" cy="6591600"/>
          </a:xfrm>
          <a:prstGeom prst="roundRect">
            <a:avLst>
              <a:gd fmla="val 1875" name="adj"/>
            </a:avLst>
          </a:prstGeom>
          <a:solidFill>
            <a:schemeClr val="dk2"/>
          </a:solidFill>
          <a:ln>
            <a:noFill/>
          </a:ln>
        </p:spPr>
      </p:sp>
      <p:sp>
        <p:nvSpPr>
          <p:cNvPr id="62" name="Google Shape;62;p34"/>
          <p:cNvSpPr txBox="1"/>
          <p:nvPr>
            <p:ph type="title"/>
          </p:nvPr>
        </p:nvSpPr>
        <p:spPr>
          <a:xfrm>
            <a:off x="282324" y="378471"/>
            <a:ext cx="3192396" cy="1276793"/>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000"/>
              <a:buFont typeface="Inter Light"/>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txBox="1"/>
          <p:nvPr>
            <p:ph idx="1" type="body"/>
          </p:nvPr>
        </p:nvSpPr>
        <p:spPr>
          <a:xfrm>
            <a:off x="11340000" y="340021"/>
            <a:ext cx="500400" cy="5004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4"/>
          <p:cNvSpPr txBox="1"/>
          <p:nvPr>
            <p:ph idx="3" type="body"/>
          </p:nvPr>
        </p:nvSpPr>
        <p:spPr>
          <a:xfrm>
            <a:off x="5947954" y="3290056"/>
            <a:ext cx="6112800" cy="3430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Picture">
  <p:cSld name="Small Picture">
    <p:bg>
      <p:bgPr>
        <a:solidFill>
          <a:schemeClr val="accent1"/>
        </a:solidFill>
      </p:bgPr>
    </p:bg>
    <p:spTree>
      <p:nvGrpSpPr>
        <p:cNvPr id="65" name="Shape 65"/>
        <p:cNvGrpSpPr/>
        <p:nvPr/>
      </p:nvGrpSpPr>
      <p:grpSpPr>
        <a:xfrm>
          <a:off x="0" y="0"/>
          <a:ext cx="0" cy="0"/>
          <a:chOff x="0" y="0"/>
          <a:chExt cx="0" cy="0"/>
        </a:xfrm>
      </p:grpSpPr>
      <p:sp>
        <p:nvSpPr>
          <p:cNvPr id="66" name="Google Shape;66;p35"/>
          <p:cNvSpPr/>
          <p:nvPr>
            <p:ph idx="2" type="pic"/>
          </p:nvPr>
        </p:nvSpPr>
        <p:spPr>
          <a:xfrm>
            <a:off x="8041721" y="133200"/>
            <a:ext cx="4017600" cy="6591600"/>
          </a:xfrm>
          <a:prstGeom prst="roundRect">
            <a:avLst>
              <a:gd fmla="val 3196" name="adj"/>
            </a:avLst>
          </a:prstGeom>
          <a:solidFill>
            <a:schemeClr val="dk2"/>
          </a:solidFill>
          <a:ln>
            <a:noFill/>
          </a:ln>
        </p:spPr>
      </p:sp>
      <p:sp>
        <p:nvSpPr>
          <p:cNvPr id="67" name="Google Shape;67;p35"/>
          <p:cNvSpPr txBox="1"/>
          <p:nvPr>
            <p:ph idx="1" type="body"/>
          </p:nvPr>
        </p:nvSpPr>
        <p:spPr>
          <a:xfrm>
            <a:off x="11340000" y="340021"/>
            <a:ext cx="500400" cy="5004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5"/>
          <p:cNvSpPr txBox="1"/>
          <p:nvPr>
            <p:ph type="title"/>
          </p:nvPr>
        </p:nvSpPr>
        <p:spPr>
          <a:xfrm>
            <a:off x="282324" y="378471"/>
            <a:ext cx="5813676" cy="1276793"/>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000"/>
              <a:buFont typeface="Inter Light"/>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5"/>
          <p:cNvSpPr txBox="1"/>
          <p:nvPr>
            <p:ph idx="3" type="body"/>
          </p:nvPr>
        </p:nvSpPr>
        <p:spPr>
          <a:xfrm>
            <a:off x="8041128" y="3292216"/>
            <a:ext cx="4017600" cy="3430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1"/>
        </a:solidFill>
      </p:bgPr>
    </p:bg>
    <p:spTree>
      <p:nvGrpSpPr>
        <p:cNvPr id="70" name="Shape 7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 Title Slide">
  <p:cSld name="AI Title Slide">
    <p:bg>
      <p:bgPr>
        <a:solidFill>
          <a:schemeClr val="accent1"/>
        </a:solidFill>
      </p:bgPr>
    </p:bg>
    <p:spTree>
      <p:nvGrpSpPr>
        <p:cNvPr id="71" name="Shape 71"/>
        <p:cNvGrpSpPr/>
        <p:nvPr/>
      </p:nvGrpSpPr>
      <p:grpSpPr>
        <a:xfrm>
          <a:off x="0" y="0"/>
          <a:ext cx="0" cy="0"/>
          <a:chOff x="0" y="0"/>
          <a:chExt cx="0" cy="0"/>
        </a:xfrm>
      </p:grpSpPr>
      <p:pic>
        <p:nvPicPr>
          <p:cNvPr id="72" name="Google Shape;72;p37"/>
          <p:cNvPicPr preferRelativeResize="0"/>
          <p:nvPr/>
        </p:nvPicPr>
        <p:blipFill rotWithShape="1">
          <a:blip r:embed="rId2">
            <a:alphaModFix/>
          </a:blip>
          <a:srcRect b="0" l="0" r="0" t="0"/>
          <a:stretch/>
        </p:blipFill>
        <p:spPr>
          <a:xfrm>
            <a:off x="413492" y="380030"/>
            <a:ext cx="1972659" cy="640800"/>
          </a:xfrm>
          <a:prstGeom prst="rect">
            <a:avLst/>
          </a:prstGeom>
          <a:noFill/>
          <a:ln>
            <a:noFill/>
          </a:ln>
        </p:spPr>
      </p:pic>
      <p:sp>
        <p:nvSpPr>
          <p:cNvPr id="73" name="Google Shape;73;p37"/>
          <p:cNvSpPr txBox="1"/>
          <p:nvPr>
            <p:ph type="ctrTitle"/>
          </p:nvPr>
        </p:nvSpPr>
        <p:spPr>
          <a:xfrm>
            <a:off x="594000" y="1300064"/>
            <a:ext cx="5959152" cy="2229079"/>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5400"/>
              <a:buFont typeface="Inter Ligh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7"/>
          <p:cNvSpPr txBox="1"/>
          <p:nvPr>
            <p:ph idx="1" type="subTitle"/>
          </p:nvPr>
        </p:nvSpPr>
        <p:spPr>
          <a:xfrm>
            <a:off x="630000" y="3575216"/>
            <a:ext cx="5959152" cy="1655762"/>
          </a:xfrm>
          <a:prstGeom prst="rect">
            <a:avLst/>
          </a:prstGeom>
          <a:noFill/>
          <a:ln>
            <a:noFill/>
          </a:ln>
        </p:spPr>
        <p:txBody>
          <a:bodyPr anchorCtr="0" anchor="t" bIns="45700" lIns="91425" spcFirstLastPara="1" rIns="91425" wrap="square" tIns="45700">
            <a:noAutofit/>
          </a:bodyPr>
          <a:lstStyle>
            <a:lvl1pPr lvl="0" algn="l">
              <a:lnSpc>
                <a:spcPct val="100000"/>
              </a:lnSpc>
              <a:spcBef>
                <a:spcPts val="1000"/>
              </a:spcBef>
              <a:spcAft>
                <a:spcPts val="0"/>
              </a:spcAft>
              <a:buClr>
                <a:schemeClr val="dk1"/>
              </a:buClr>
              <a:buSzPts val="2000"/>
              <a:buNone/>
              <a:defRPr sz="2000"/>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5" name="Google Shape;75;p37"/>
          <p:cNvSpPr txBox="1"/>
          <p:nvPr>
            <p:ph idx="2" type="body"/>
          </p:nvPr>
        </p:nvSpPr>
        <p:spPr>
          <a:xfrm>
            <a:off x="590549" y="6021355"/>
            <a:ext cx="5959151" cy="566671"/>
          </a:xfrm>
          <a:prstGeom prst="rect">
            <a:avLst/>
          </a:prstGeom>
          <a:noFill/>
          <a:ln>
            <a:noFill/>
          </a:ln>
        </p:spPr>
        <p:txBody>
          <a:bodyPr anchorCtr="0" anchor="ctr" bIns="45700" lIns="180000" spcFirstLastPara="1" rIns="180000" wrap="square" tIns="45700">
            <a:noAutofit/>
          </a:bodyPr>
          <a:lstStyle>
            <a:lvl1pPr indent="-228600" lvl="0" marL="457200" algn="l">
              <a:lnSpc>
                <a:spcPct val="100000"/>
              </a:lnSpc>
              <a:spcBef>
                <a:spcPts val="0"/>
              </a:spcBef>
              <a:spcAft>
                <a:spcPts val="0"/>
              </a:spcAft>
              <a:buClr>
                <a:schemeClr val="accent4"/>
              </a:buClr>
              <a:buSzPts val="1200"/>
              <a:buNone/>
              <a:defRPr sz="1200">
                <a:solidFill>
                  <a:schemeClr val="accent4"/>
                </a:solidFill>
              </a:defRPr>
            </a:lvl1pPr>
            <a:lvl2pPr indent="-228600" lvl="1" marL="914400" algn="l">
              <a:lnSpc>
                <a:spcPct val="100000"/>
              </a:lnSpc>
              <a:spcBef>
                <a:spcPts val="500"/>
              </a:spcBef>
              <a:spcAft>
                <a:spcPts val="0"/>
              </a:spcAft>
              <a:buClr>
                <a:schemeClr val="dk1"/>
              </a:buClr>
              <a:buSzPts val="1600"/>
              <a:buNone/>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6" name="Google Shape;76;p37"/>
          <p:cNvPicPr preferRelativeResize="0"/>
          <p:nvPr/>
        </p:nvPicPr>
        <p:blipFill rotWithShape="1">
          <a:blip r:embed="rId3">
            <a:alphaModFix/>
          </a:blip>
          <a:srcRect b="0" l="0" r="2409" t="0"/>
          <a:stretch/>
        </p:blipFill>
        <p:spPr>
          <a:xfrm>
            <a:off x="6098281" y="321075"/>
            <a:ext cx="6093720" cy="6256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 Content Light">
  <p:cSld name="AI Content Light">
    <p:bg>
      <p:bgPr>
        <a:solidFill>
          <a:schemeClr val="accent1"/>
        </a:solidFill>
      </p:bgPr>
    </p:bg>
    <p:spTree>
      <p:nvGrpSpPr>
        <p:cNvPr id="77" name="Shape 77"/>
        <p:cNvGrpSpPr/>
        <p:nvPr/>
      </p:nvGrpSpPr>
      <p:grpSpPr>
        <a:xfrm>
          <a:off x="0" y="0"/>
          <a:ext cx="0" cy="0"/>
          <a:chOff x="0" y="0"/>
          <a:chExt cx="0" cy="0"/>
        </a:xfrm>
      </p:grpSpPr>
      <p:sp>
        <p:nvSpPr>
          <p:cNvPr id="78" name="Google Shape;78;p38"/>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5800"/>
              <a:buFont typeface="Inter Light"/>
              <a:buNone/>
              <a:defRPr sz="5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8"/>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0" name="Google Shape;80;p38"/>
          <p:cNvPicPr preferRelativeResize="0"/>
          <p:nvPr/>
        </p:nvPicPr>
        <p:blipFill rotWithShape="1">
          <a:blip r:embed="rId2">
            <a:alphaModFix/>
          </a:blip>
          <a:srcRect b="0" l="0" r="2411" t="0"/>
          <a:stretch/>
        </p:blipFill>
        <p:spPr>
          <a:xfrm>
            <a:off x="6095999" y="3547323"/>
            <a:ext cx="6096001" cy="3031200"/>
          </a:xfrm>
          <a:prstGeom prst="rect">
            <a:avLst/>
          </a:prstGeom>
          <a:noFill/>
          <a:ln>
            <a:noFill/>
          </a:ln>
        </p:spPr>
      </p:pic>
      <p:pic>
        <p:nvPicPr>
          <p:cNvPr id="81" name="Google Shape;81;p38"/>
          <p:cNvPicPr preferRelativeResize="0"/>
          <p:nvPr/>
        </p:nvPicPr>
        <p:blipFill rotWithShape="1">
          <a:blip r:embed="rId3">
            <a:alphaModFix/>
          </a:blip>
          <a:srcRect b="0" l="0" r="0" t="0"/>
          <a:stretch/>
        </p:blipFill>
        <p:spPr>
          <a:xfrm>
            <a:off x="413492" y="380030"/>
            <a:ext cx="1972659" cy="640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 Content Brown">
  <p:cSld name="AI Content Brown">
    <p:bg>
      <p:bgPr>
        <a:solidFill>
          <a:schemeClr val="accent2"/>
        </a:solidFill>
      </p:bgPr>
    </p:bg>
    <p:spTree>
      <p:nvGrpSpPr>
        <p:cNvPr id="82" name="Shape 82"/>
        <p:cNvGrpSpPr/>
        <p:nvPr/>
      </p:nvGrpSpPr>
      <p:grpSpPr>
        <a:xfrm>
          <a:off x="0" y="0"/>
          <a:ext cx="0" cy="0"/>
          <a:chOff x="0" y="0"/>
          <a:chExt cx="0" cy="0"/>
        </a:xfrm>
      </p:grpSpPr>
      <p:sp>
        <p:nvSpPr>
          <p:cNvPr id="83" name="Google Shape;83;p39"/>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5800"/>
              <a:buFont typeface="Inter Light"/>
              <a:buNone/>
              <a:defRPr sz="5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9"/>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5" name="Google Shape;85;p39"/>
          <p:cNvPicPr preferRelativeResize="0"/>
          <p:nvPr/>
        </p:nvPicPr>
        <p:blipFill rotWithShape="1">
          <a:blip r:embed="rId2">
            <a:alphaModFix/>
          </a:blip>
          <a:srcRect b="0" l="0" r="2411" t="0"/>
          <a:stretch/>
        </p:blipFill>
        <p:spPr>
          <a:xfrm>
            <a:off x="6095999" y="3547323"/>
            <a:ext cx="6096001" cy="3031200"/>
          </a:xfrm>
          <a:prstGeom prst="rect">
            <a:avLst/>
          </a:prstGeom>
          <a:noFill/>
          <a:ln>
            <a:noFill/>
          </a:ln>
        </p:spPr>
      </p:pic>
      <p:pic>
        <p:nvPicPr>
          <p:cNvPr id="86" name="Google Shape;86;p39"/>
          <p:cNvPicPr preferRelativeResize="0"/>
          <p:nvPr/>
        </p:nvPicPr>
        <p:blipFill rotWithShape="1">
          <a:blip r:embed="rId3">
            <a:alphaModFix/>
          </a:blip>
          <a:srcRect b="0" l="0" r="0" t="0"/>
          <a:stretch/>
        </p:blipFill>
        <p:spPr>
          <a:xfrm>
            <a:off x="414000" y="381600"/>
            <a:ext cx="1972550" cy="640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 Content Purple">
  <p:cSld name="AI Content Purple">
    <p:bg>
      <p:bgPr>
        <a:solidFill>
          <a:schemeClr val="accent3"/>
        </a:solidFill>
      </p:bgPr>
    </p:bg>
    <p:spTree>
      <p:nvGrpSpPr>
        <p:cNvPr id="87" name="Shape 87"/>
        <p:cNvGrpSpPr/>
        <p:nvPr/>
      </p:nvGrpSpPr>
      <p:grpSpPr>
        <a:xfrm>
          <a:off x="0" y="0"/>
          <a:ext cx="0" cy="0"/>
          <a:chOff x="0" y="0"/>
          <a:chExt cx="0" cy="0"/>
        </a:xfrm>
      </p:grpSpPr>
      <p:sp>
        <p:nvSpPr>
          <p:cNvPr id="88" name="Google Shape;88;p40"/>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5800"/>
              <a:buFont typeface="Inter Light"/>
              <a:buNone/>
              <a:defRPr sz="5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0"/>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0" name="Google Shape;90;p40"/>
          <p:cNvPicPr preferRelativeResize="0"/>
          <p:nvPr/>
        </p:nvPicPr>
        <p:blipFill rotWithShape="1">
          <a:blip r:embed="rId2">
            <a:alphaModFix/>
          </a:blip>
          <a:srcRect b="0" l="0" r="2411" t="0"/>
          <a:stretch/>
        </p:blipFill>
        <p:spPr>
          <a:xfrm>
            <a:off x="6096001" y="3547323"/>
            <a:ext cx="6096000" cy="3031200"/>
          </a:xfrm>
          <a:prstGeom prst="rect">
            <a:avLst/>
          </a:prstGeom>
          <a:noFill/>
          <a:ln>
            <a:noFill/>
          </a:ln>
        </p:spPr>
      </p:pic>
      <p:pic>
        <p:nvPicPr>
          <p:cNvPr id="91" name="Google Shape;91;p40"/>
          <p:cNvPicPr preferRelativeResize="0"/>
          <p:nvPr/>
        </p:nvPicPr>
        <p:blipFill rotWithShape="1">
          <a:blip r:embed="rId3">
            <a:alphaModFix/>
          </a:blip>
          <a:srcRect b="0" l="0" r="0" t="0"/>
          <a:stretch/>
        </p:blipFill>
        <p:spPr>
          <a:xfrm>
            <a:off x="414000" y="381600"/>
            <a:ext cx="1972550" cy="6408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 Content Dark">
  <p:cSld name="AI Content Dark">
    <p:bg>
      <p:bgPr>
        <a:solidFill>
          <a:schemeClr val="accent4"/>
        </a:solidFill>
      </p:bgPr>
    </p:bg>
    <p:spTree>
      <p:nvGrpSpPr>
        <p:cNvPr id="92" name="Shape 92"/>
        <p:cNvGrpSpPr/>
        <p:nvPr/>
      </p:nvGrpSpPr>
      <p:grpSpPr>
        <a:xfrm>
          <a:off x="0" y="0"/>
          <a:ext cx="0" cy="0"/>
          <a:chOff x="0" y="0"/>
          <a:chExt cx="0" cy="0"/>
        </a:xfrm>
      </p:grpSpPr>
      <p:sp>
        <p:nvSpPr>
          <p:cNvPr id="93" name="Google Shape;93;p41"/>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lt1"/>
              </a:buClr>
              <a:buSzPts val="5800"/>
              <a:buFont typeface="Inter Light"/>
              <a:buNone/>
              <a:defRPr sz="5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1"/>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lt1"/>
              </a:buClr>
              <a:buSzPts val="1800"/>
              <a:buChar char="•"/>
              <a:defRPr>
                <a:solidFill>
                  <a:schemeClr val="lt1"/>
                </a:solidFill>
              </a:defRPr>
            </a:lvl1pPr>
            <a:lvl2pPr indent="-330200" lvl="1" marL="914400" algn="l">
              <a:lnSpc>
                <a:spcPct val="100000"/>
              </a:lnSpc>
              <a:spcBef>
                <a:spcPts val="500"/>
              </a:spcBef>
              <a:spcAft>
                <a:spcPts val="0"/>
              </a:spcAft>
              <a:buClr>
                <a:schemeClr val="lt1"/>
              </a:buClr>
              <a:buSzPts val="1600"/>
              <a:buChar char="•"/>
              <a:defRPr>
                <a:solidFill>
                  <a:schemeClr val="lt1"/>
                </a:solidFill>
              </a:defRPr>
            </a:lvl2pPr>
            <a:lvl3pPr indent="-317500" lvl="2" marL="1371600" algn="l">
              <a:lnSpc>
                <a:spcPct val="100000"/>
              </a:lnSpc>
              <a:spcBef>
                <a:spcPts val="500"/>
              </a:spcBef>
              <a:spcAft>
                <a:spcPts val="0"/>
              </a:spcAft>
              <a:buClr>
                <a:schemeClr val="lt1"/>
              </a:buClr>
              <a:buSzPts val="1400"/>
              <a:buChar char="•"/>
              <a:defRPr>
                <a:solidFill>
                  <a:schemeClr val="lt1"/>
                </a:solidFill>
              </a:defRPr>
            </a:lvl3pPr>
            <a:lvl4pPr indent="-304800" lvl="3" marL="1828800" algn="l">
              <a:lnSpc>
                <a:spcPct val="100000"/>
              </a:lnSpc>
              <a:spcBef>
                <a:spcPts val="500"/>
              </a:spcBef>
              <a:spcAft>
                <a:spcPts val="0"/>
              </a:spcAft>
              <a:buClr>
                <a:schemeClr val="lt1"/>
              </a:buClr>
              <a:buSzPts val="1200"/>
              <a:buChar char="•"/>
              <a:defRPr>
                <a:solidFill>
                  <a:schemeClr val="lt1"/>
                </a:solidFill>
              </a:defRPr>
            </a:lvl4pPr>
            <a:lvl5pPr indent="-304800" lvl="4" marL="2286000" algn="l">
              <a:lnSpc>
                <a:spcPct val="100000"/>
              </a:lnSpc>
              <a:spcBef>
                <a:spcPts val="5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5" name="Google Shape;95;p41"/>
          <p:cNvPicPr preferRelativeResize="0"/>
          <p:nvPr/>
        </p:nvPicPr>
        <p:blipFill rotWithShape="1">
          <a:blip r:embed="rId2">
            <a:alphaModFix/>
          </a:blip>
          <a:srcRect b="0" l="0" r="2411" t="0"/>
          <a:stretch/>
        </p:blipFill>
        <p:spPr>
          <a:xfrm>
            <a:off x="6096001" y="3547323"/>
            <a:ext cx="6096000" cy="3031200"/>
          </a:xfrm>
          <a:prstGeom prst="rect">
            <a:avLst/>
          </a:prstGeom>
          <a:noFill/>
          <a:ln>
            <a:noFill/>
          </a:ln>
        </p:spPr>
      </p:pic>
      <p:pic>
        <p:nvPicPr>
          <p:cNvPr id="96" name="Google Shape;96;p41"/>
          <p:cNvPicPr preferRelativeResize="0"/>
          <p:nvPr/>
        </p:nvPicPr>
        <p:blipFill rotWithShape="1">
          <a:blip r:embed="rId3">
            <a:alphaModFix/>
          </a:blip>
          <a:srcRect b="0" l="0" r="0" t="0"/>
          <a:stretch/>
        </p:blipFill>
        <p:spPr>
          <a:xfrm>
            <a:off x="414000" y="381600"/>
            <a:ext cx="1972550" cy="640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 Title Slide">
  <p:cSld name="TI Title Slide">
    <p:bg>
      <p:bgPr>
        <a:solidFill>
          <a:schemeClr val="accent1"/>
        </a:solidFill>
      </p:bgPr>
    </p:bg>
    <p:spTree>
      <p:nvGrpSpPr>
        <p:cNvPr id="10" name="Shape 10"/>
        <p:cNvGrpSpPr/>
        <p:nvPr/>
      </p:nvGrpSpPr>
      <p:grpSpPr>
        <a:xfrm>
          <a:off x="0" y="0"/>
          <a:ext cx="0" cy="0"/>
          <a:chOff x="0" y="0"/>
          <a:chExt cx="0" cy="0"/>
        </a:xfrm>
      </p:grpSpPr>
      <p:sp>
        <p:nvSpPr>
          <p:cNvPr id="11" name="Google Shape;11;p24"/>
          <p:cNvSpPr txBox="1"/>
          <p:nvPr>
            <p:ph type="ctrTitle"/>
          </p:nvPr>
        </p:nvSpPr>
        <p:spPr>
          <a:xfrm>
            <a:off x="594000" y="1300064"/>
            <a:ext cx="5959152" cy="2229079"/>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5400"/>
              <a:buFont typeface="Inter Ligh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4"/>
          <p:cNvSpPr txBox="1"/>
          <p:nvPr>
            <p:ph idx="1" type="subTitle"/>
          </p:nvPr>
        </p:nvSpPr>
        <p:spPr>
          <a:xfrm>
            <a:off x="630000" y="3575216"/>
            <a:ext cx="5959152" cy="1655762"/>
          </a:xfrm>
          <a:prstGeom prst="rect">
            <a:avLst/>
          </a:prstGeom>
          <a:noFill/>
          <a:ln>
            <a:noFill/>
          </a:ln>
        </p:spPr>
        <p:txBody>
          <a:bodyPr anchorCtr="0" anchor="t" bIns="45700" lIns="91425" spcFirstLastPara="1" rIns="91425" wrap="square" tIns="45700">
            <a:noAutofit/>
          </a:bodyPr>
          <a:lstStyle>
            <a:lvl1pPr lvl="0" algn="l">
              <a:lnSpc>
                <a:spcPct val="100000"/>
              </a:lnSpc>
              <a:spcBef>
                <a:spcPts val="1000"/>
              </a:spcBef>
              <a:spcAft>
                <a:spcPts val="0"/>
              </a:spcAft>
              <a:buClr>
                <a:schemeClr val="dk1"/>
              </a:buClr>
              <a:buSzPts val="2000"/>
              <a:buNone/>
              <a:defRPr sz="2000"/>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 name="Google Shape;13;p24"/>
          <p:cNvSpPr txBox="1"/>
          <p:nvPr>
            <p:ph idx="2" type="body"/>
          </p:nvPr>
        </p:nvSpPr>
        <p:spPr>
          <a:xfrm>
            <a:off x="590549" y="6021355"/>
            <a:ext cx="5959151" cy="566671"/>
          </a:xfrm>
          <a:prstGeom prst="rect">
            <a:avLst/>
          </a:prstGeom>
          <a:noFill/>
          <a:ln>
            <a:noFill/>
          </a:ln>
        </p:spPr>
        <p:txBody>
          <a:bodyPr anchorCtr="0" anchor="ctr" bIns="45700" lIns="180000" spcFirstLastPara="1" rIns="180000" wrap="square" tIns="45700">
            <a:noAutofit/>
          </a:bodyPr>
          <a:lstStyle>
            <a:lvl1pPr indent="-228600" lvl="0" marL="457200" algn="l">
              <a:lnSpc>
                <a:spcPct val="100000"/>
              </a:lnSpc>
              <a:spcBef>
                <a:spcPts val="0"/>
              </a:spcBef>
              <a:spcAft>
                <a:spcPts val="0"/>
              </a:spcAft>
              <a:buClr>
                <a:schemeClr val="accent4"/>
              </a:buClr>
              <a:buSzPts val="1200"/>
              <a:buNone/>
              <a:defRPr sz="1200">
                <a:solidFill>
                  <a:schemeClr val="accent4"/>
                </a:solidFill>
              </a:defRPr>
            </a:lvl1pPr>
            <a:lvl2pPr indent="-228600" lvl="1" marL="914400" algn="l">
              <a:lnSpc>
                <a:spcPct val="100000"/>
              </a:lnSpc>
              <a:spcBef>
                <a:spcPts val="500"/>
              </a:spcBef>
              <a:spcAft>
                <a:spcPts val="0"/>
              </a:spcAft>
              <a:buClr>
                <a:schemeClr val="dk1"/>
              </a:buClr>
              <a:buSzPts val="1600"/>
              <a:buNone/>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 name="Google Shape;14;p24"/>
          <p:cNvPicPr preferRelativeResize="0"/>
          <p:nvPr/>
        </p:nvPicPr>
        <p:blipFill rotWithShape="1">
          <a:blip r:embed="rId2">
            <a:alphaModFix/>
          </a:blip>
          <a:srcRect b="0" l="0" r="2409" t="0"/>
          <a:stretch/>
        </p:blipFill>
        <p:spPr>
          <a:xfrm>
            <a:off x="6098281" y="321075"/>
            <a:ext cx="6093720" cy="6256800"/>
          </a:xfrm>
          <a:prstGeom prst="rect">
            <a:avLst/>
          </a:prstGeom>
          <a:noFill/>
          <a:ln>
            <a:noFill/>
          </a:ln>
        </p:spPr>
      </p:pic>
      <p:pic>
        <p:nvPicPr>
          <p:cNvPr id="15" name="Google Shape;15;p24"/>
          <p:cNvPicPr preferRelativeResize="0"/>
          <p:nvPr/>
        </p:nvPicPr>
        <p:blipFill rotWithShape="1">
          <a:blip r:embed="rId3">
            <a:alphaModFix/>
          </a:blip>
          <a:srcRect b="0" l="0" r="0" t="0"/>
          <a:stretch/>
        </p:blipFill>
        <p:spPr>
          <a:xfrm>
            <a:off x="413492" y="380030"/>
            <a:ext cx="1994400" cy="6422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 Content Green">
  <p:cSld name="AI Content Green">
    <p:bg>
      <p:bgPr>
        <a:solidFill>
          <a:schemeClr val="accent5"/>
        </a:solidFill>
      </p:bgPr>
    </p:bg>
    <p:spTree>
      <p:nvGrpSpPr>
        <p:cNvPr id="97" name="Shape 97"/>
        <p:cNvGrpSpPr/>
        <p:nvPr/>
      </p:nvGrpSpPr>
      <p:grpSpPr>
        <a:xfrm>
          <a:off x="0" y="0"/>
          <a:ext cx="0" cy="0"/>
          <a:chOff x="0" y="0"/>
          <a:chExt cx="0" cy="0"/>
        </a:xfrm>
      </p:grpSpPr>
      <p:sp>
        <p:nvSpPr>
          <p:cNvPr id="98" name="Google Shape;98;p42"/>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lt1"/>
              </a:buClr>
              <a:buSzPts val="5800"/>
              <a:buFont typeface="Inter Light"/>
              <a:buNone/>
              <a:defRPr sz="5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2"/>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lt1"/>
              </a:buClr>
              <a:buSzPts val="1800"/>
              <a:buChar char="•"/>
              <a:defRPr>
                <a:solidFill>
                  <a:schemeClr val="lt1"/>
                </a:solidFill>
              </a:defRPr>
            </a:lvl1pPr>
            <a:lvl2pPr indent="-330200" lvl="1" marL="914400" algn="l">
              <a:lnSpc>
                <a:spcPct val="100000"/>
              </a:lnSpc>
              <a:spcBef>
                <a:spcPts val="500"/>
              </a:spcBef>
              <a:spcAft>
                <a:spcPts val="0"/>
              </a:spcAft>
              <a:buClr>
                <a:schemeClr val="lt1"/>
              </a:buClr>
              <a:buSzPts val="1600"/>
              <a:buChar char="•"/>
              <a:defRPr>
                <a:solidFill>
                  <a:schemeClr val="lt1"/>
                </a:solidFill>
              </a:defRPr>
            </a:lvl2pPr>
            <a:lvl3pPr indent="-317500" lvl="2" marL="1371600" algn="l">
              <a:lnSpc>
                <a:spcPct val="100000"/>
              </a:lnSpc>
              <a:spcBef>
                <a:spcPts val="500"/>
              </a:spcBef>
              <a:spcAft>
                <a:spcPts val="0"/>
              </a:spcAft>
              <a:buClr>
                <a:schemeClr val="lt1"/>
              </a:buClr>
              <a:buSzPts val="1400"/>
              <a:buChar char="•"/>
              <a:defRPr>
                <a:solidFill>
                  <a:schemeClr val="lt1"/>
                </a:solidFill>
              </a:defRPr>
            </a:lvl3pPr>
            <a:lvl4pPr indent="-304800" lvl="3" marL="1828800" algn="l">
              <a:lnSpc>
                <a:spcPct val="100000"/>
              </a:lnSpc>
              <a:spcBef>
                <a:spcPts val="500"/>
              </a:spcBef>
              <a:spcAft>
                <a:spcPts val="0"/>
              </a:spcAft>
              <a:buClr>
                <a:schemeClr val="lt1"/>
              </a:buClr>
              <a:buSzPts val="1200"/>
              <a:buChar char="•"/>
              <a:defRPr>
                <a:solidFill>
                  <a:schemeClr val="lt1"/>
                </a:solidFill>
              </a:defRPr>
            </a:lvl4pPr>
            <a:lvl5pPr indent="-304800" lvl="4" marL="2286000" algn="l">
              <a:lnSpc>
                <a:spcPct val="100000"/>
              </a:lnSpc>
              <a:spcBef>
                <a:spcPts val="5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0" name="Google Shape;100;p42"/>
          <p:cNvPicPr preferRelativeResize="0"/>
          <p:nvPr/>
        </p:nvPicPr>
        <p:blipFill rotWithShape="1">
          <a:blip r:embed="rId2">
            <a:alphaModFix/>
          </a:blip>
          <a:srcRect b="0" l="0" r="2411" t="0"/>
          <a:stretch/>
        </p:blipFill>
        <p:spPr>
          <a:xfrm>
            <a:off x="6096000" y="3547323"/>
            <a:ext cx="6096000" cy="3031200"/>
          </a:xfrm>
          <a:prstGeom prst="rect">
            <a:avLst/>
          </a:prstGeom>
          <a:noFill/>
          <a:ln>
            <a:noFill/>
          </a:ln>
        </p:spPr>
      </p:pic>
      <p:pic>
        <p:nvPicPr>
          <p:cNvPr id="101" name="Google Shape;101;p42"/>
          <p:cNvPicPr preferRelativeResize="0"/>
          <p:nvPr/>
        </p:nvPicPr>
        <p:blipFill rotWithShape="1">
          <a:blip r:embed="rId3">
            <a:alphaModFix/>
          </a:blip>
          <a:srcRect b="0" l="0" r="0" t="0"/>
          <a:stretch/>
        </p:blipFill>
        <p:spPr>
          <a:xfrm>
            <a:off x="414000" y="381600"/>
            <a:ext cx="1972550" cy="64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and Content" type="obj">
  <p:cSld name="OBJECT">
    <p:bg>
      <p:bgPr>
        <a:solidFill>
          <a:schemeClr val="accent1"/>
        </a:solidFill>
      </p:bgPr>
    </p:bg>
    <p:spTree>
      <p:nvGrpSpPr>
        <p:cNvPr id="16" name="Shape 16"/>
        <p:cNvGrpSpPr/>
        <p:nvPr/>
      </p:nvGrpSpPr>
      <p:grpSpPr>
        <a:xfrm>
          <a:off x="0" y="0"/>
          <a:ext cx="0" cy="0"/>
          <a:chOff x="0" y="0"/>
          <a:chExt cx="0" cy="0"/>
        </a:xfrm>
      </p:grpSpPr>
      <p:sp>
        <p:nvSpPr>
          <p:cNvPr id="17" name="Google Shape;17;p25"/>
          <p:cNvSpPr txBox="1"/>
          <p:nvPr>
            <p:ph type="title"/>
          </p:nvPr>
        </p:nvSpPr>
        <p:spPr>
          <a:xfrm>
            <a:off x="282324" y="378471"/>
            <a:ext cx="5813676" cy="916373"/>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000"/>
              <a:buFont typeface="Inter Light"/>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5"/>
          <p:cNvSpPr txBox="1"/>
          <p:nvPr>
            <p:ph idx="1" type="body"/>
          </p:nvPr>
        </p:nvSpPr>
        <p:spPr>
          <a:xfrm>
            <a:off x="744070" y="2129145"/>
            <a:ext cx="8947235" cy="2986575"/>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1000"/>
              </a:spcBef>
              <a:spcAft>
                <a:spcPts val="0"/>
              </a:spcAft>
              <a:buClr>
                <a:schemeClr val="dk1"/>
              </a:buClr>
              <a:buSzPts val="2400"/>
              <a:buChar char="•"/>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1"/>
              </a:buClr>
              <a:buSzPts val="1800"/>
              <a:buChar char="•"/>
              <a:defRPr sz="18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 name="Google Shape;19;p25"/>
          <p:cNvPicPr preferRelativeResize="0"/>
          <p:nvPr/>
        </p:nvPicPr>
        <p:blipFill rotWithShape="1">
          <a:blip r:embed="rId2">
            <a:alphaModFix/>
          </a:blip>
          <a:srcRect b="0" l="0" r="0" t="0"/>
          <a:stretch/>
        </p:blipFill>
        <p:spPr>
          <a:xfrm>
            <a:off x="11337093" y="340021"/>
            <a:ext cx="499690" cy="499690"/>
          </a:xfrm>
          <a:prstGeom prst="rect">
            <a:avLst/>
          </a:prstGeom>
          <a:noFill/>
          <a:ln>
            <a:noFill/>
          </a:ln>
        </p:spPr>
      </p:pic>
      <p:pic>
        <p:nvPicPr>
          <p:cNvPr id="20" name="Google Shape;20;p25"/>
          <p:cNvPicPr preferRelativeResize="0"/>
          <p:nvPr/>
        </p:nvPicPr>
        <p:blipFill rotWithShape="1">
          <a:blip r:embed="rId3">
            <a:alphaModFix/>
          </a:blip>
          <a:srcRect b="0" l="0" r="2411" t="0"/>
          <a:stretch/>
        </p:blipFill>
        <p:spPr>
          <a:xfrm>
            <a:off x="6095999" y="3547323"/>
            <a:ext cx="6096001" cy="3031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1"/>
        </a:solidFill>
      </p:bgPr>
    </p:bg>
    <p:spTree>
      <p:nvGrpSpPr>
        <p:cNvPr id="21" name="Shape 21"/>
        <p:cNvGrpSpPr/>
        <p:nvPr/>
      </p:nvGrpSpPr>
      <p:grpSpPr>
        <a:xfrm>
          <a:off x="0" y="0"/>
          <a:ext cx="0" cy="0"/>
          <a:chOff x="0" y="0"/>
          <a:chExt cx="0" cy="0"/>
        </a:xfrm>
      </p:grpSpPr>
      <p:sp>
        <p:nvSpPr>
          <p:cNvPr id="22" name="Google Shape;22;p26"/>
          <p:cNvSpPr txBox="1"/>
          <p:nvPr>
            <p:ph type="title"/>
          </p:nvPr>
        </p:nvSpPr>
        <p:spPr>
          <a:xfrm>
            <a:off x="282324" y="378471"/>
            <a:ext cx="10440000" cy="1276793"/>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000"/>
              <a:buFont typeface="Inter Light"/>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 name="Google Shape;23;p26"/>
          <p:cNvPicPr preferRelativeResize="0"/>
          <p:nvPr/>
        </p:nvPicPr>
        <p:blipFill rotWithShape="1">
          <a:blip r:embed="rId2">
            <a:alphaModFix/>
          </a:blip>
          <a:srcRect b="0" l="0" r="0" t="0"/>
          <a:stretch/>
        </p:blipFill>
        <p:spPr>
          <a:xfrm>
            <a:off x="11340000" y="340021"/>
            <a:ext cx="499690" cy="4996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 Content Light">
  <p:cSld name="TI Content Light">
    <p:bg>
      <p:bgPr>
        <a:solidFill>
          <a:schemeClr val="accent1"/>
        </a:solidFill>
      </p:bgPr>
    </p:bg>
    <p:spTree>
      <p:nvGrpSpPr>
        <p:cNvPr id="24" name="Shape 24"/>
        <p:cNvGrpSpPr/>
        <p:nvPr/>
      </p:nvGrpSpPr>
      <p:grpSpPr>
        <a:xfrm>
          <a:off x="0" y="0"/>
          <a:ext cx="0" cy="0"/>
          <a:chOff x="0" y="0"/>
          <a:chExt cx="0" cy="0"/>
        </a:xfrm>
      </p:grpSpPr>
      <p:sp>
        <p:nvSpPr>
          <p:cNvPr id="25" name="Google Shape;25;p27"/>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5800"/>
              <a:buFont typeface="Inter Light"/>
              <a:buNone/>
              <a:defRPr sz="5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7"/>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7" name="Google Shape;27;p27"/>
          <p:cNvPicPr preferRelativeResize="0"/>
          <p:nvPr/>
        </p:nvPicPr>
        <p:blipFill rotWithShape="1">
          <a:blip r:embed="rId2">
            <a:alphaModFix/>
          </a:blip>
          <a:srcRect b="0" l="0" r="2411" t="0"/>
          <a:stretch/>
        </p:blipFill>
        <p:spPr>
          <a:xfrm>
            <a:off x="6095999" y="3547323"/>
            <a:ext cx="6096001" cy="3031200"/>
          </a:xfrm>
          <a:prstGeom prst="rect">
            <a:avLst/>
          </a:prstGeom>
          <a:noFill/>
          <a:ln>
            <a:noFill/>
          </a:ln>
        </p:spPr>
      </p:pic>
      <p:pic>
        <p:nvPicPr>
          <p:cNvPr id="28" name="Google Shape;28;p27"/>
          <p:cNvPicPr preferRelativeResize="0"/>
          <p:nvPr/>
        </p:nvPicPr>
        <p:blipFill rotWithShape="1">
          <a:blip r:embed="rId3">
            <a:alphaModFix/>
          </a:blip>
          <a:srcRect b="0" l="0" r="0" t="0"/>
          <a:stretch/>
        </p:blipFill>
        <p:spPr>
          <a:xfrm>
            <a:off x="413492" y="380030"/>
            <a:ext cx="1994400" cy="64221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 Content Brown">
  <p:cSld name="TI Content Brown">
    <p:bg>
      <p:bgPr>
        <a:solidFill>
          <a:schemeClr val="accent2"/>
        </a:solidFill>
      </p:bgPr>
    </p:bg>
    <p:spTree>
      <p:nvGrpSpPr>
        <p:cNvPr id="29" name="Shape 29"/>
        <p:cNvGrpSpPr/>
        <p:nvPr/>
      </p:nvGrpSpPr>
      <p:grpSpPr>
        <a:xfrm>
          <a:off x="0" y="0"/>
          <a:ext cx="0" cy="0"/>
          <a:chOff x="0" y="0"/>
          <a:chExt cx="0" cy="0"/>
        </a:xfrm>
      </p:grpSpPr>
      <p:sp>
        <p:nvSpPr>
          <p:cNvPr id="30" name="Google Shape;30;p28"/>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5800"/>
              <a:buFont typeface="Inter Light"/>
              <a:buNone/>
              <a:defRPr sz="5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8"/>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2" name="Google Shape;32;p28"/>
          <p:cNvPicPr preferRelativeResize="0"/>
          <p:nvPr/>
        </p:nvPicPr>
        <p:blipFill rotWithShape="1">
          <a:blip r:embed="rId2">
            <a:alphaModFix/>
          </a:blip>
          <a:srcRect b="0" l="0" r="2411" t="0"/>
          <a:stretch/>
        </p:blipFill>
        <p:spPr>
          <a:xfrm>
            <a:off x="6095999" y="3547323"/>
            <a:ext cx="6096001" cy="3031200"/>
          </a:xfrm>
          <a:prstGeom prst="rect">
            <a:avLst/>
          </a:prstGeom>
          <a:noFill/>
          <a:ln>
            <a:noFill/>
          </a:ln>
        </p:spPr>
      </p:pic>
      <p:pic>
        <p:nvPicPr>
          <p:cNvPr id="33" name="Google Shape;33;p28"/>
          <p:cNvPicPr preferRelativeResize="0"/>
          <p:nvPr/>
        </p:nvPicPr>
        <p:blipFill rotWithShape="1">
          <a:blip r:embed="rId3">
            <a:alphaModFix/>
          </a:blip>
          <a:srcRect b="0" l="0" r="0" t="0"/>
          <a:stretch/>
        </p:blipFill>
        <p:spPr>
          <a:xfrm>
            <a:off x="414000" y="381600"/>
            <a:ext cx="1994838" cy="640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 Content Purple">
  <p:cSld name="TI Content Purple">
    <p:bg>
      <p:bgPr>
        <a:solidFill>
          <a:schemeClr val="accent3"/>
        </a:solidFill>
      </p:bgPr>
    </p:bg>
    <p:spTree>
      <p:nvGrpSpPr>
        <p:cNvPr id="34" name="Shape 34"/>
        <p:cNvGrpSpPr/>
        <p:nvPr/>
      </p:nvGrpSpPr>
      <p:grpSpPr>
        <a:xfrm>
          <a:off x="0" y="0"/>
          <a:ext cx="0" cy="0"/>
          <a:chOff x="0" y="0"/>
          <a:chExt cx="0" cy="0"/>
        </a:xfrm>
      </p:grpSpPr>
      <p:sp>
        <p:nvSpPr>
          <p:cNvPr id="35" name="Google Shape;35;p29"/>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5800"/>
              <a:buFont typeface="Inter Light"/>
              <a:buNone/>
              <a:defRPr sz="5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9"/>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29"/>
          <p:cNvPicPr preferRelativeResize="0"/>
          <p:nvPr/>
        </p:nvPicPr>
        <p:blipFill rotWithShape="1">
          <a:blip r:embed="rId2">
            <a:alphaModFix/>
          </a:blip>
          <a:srcRect b="0" l="0" r="2411" t="0"/>
          <a:stretch/>
        </p:blipFill>
        <p:spPr>
          <a:xfrm>
            <a:off x="6096001" y="3547323"/>
            <a:ext cx="6096000" cy="3031200"/>
          </a:xfrm>
          <a:prstGeom prst="rect">
            <a:avLst/>
          </a:prstGeom>
          <a:noFill/>
          <a:ln>
            <a:noFill/>
          </a:ln>
        </p:spPr>
      </p:pic>
      <p:pic>
        <p:nvPicPr>
          <p:cNvPr id="38" name="Google Shape;38;p29"/>
          <p:cNvPicPr preferRelativeResize="0"/>
          <p:nvPr/>
        </p:nvPicPr>
        <p:blipFill rotWithShape="1">
          <a:blip r:embed="rId3">
            <a:alphaModFix/>
          </a:blip>
          <a:srcRect b="0" l="0" r="0" t="0"/>
          <a:stretch/>
        </p:blipFill>
        <p:spPr>
          <a:xfrm>
            <a:off x="414000" y="381600"/>
            <a:ext cx="1994838" cy="640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 Content Dark">
  <p:cSld name="TI Content Dark">
    <p:bg>
      <p:bgPr>
        <a:solidFill>
          <a:schemeClr val="accent4"/>
        </a:solidFill>
      </p:bgPr>
    </p:bg>
    <p:spTree>
      <p:nvGrpSpPr>
        <p:cNvPr id="39" name="Shape 39"/>
        <p:cNvGrpSpPr/>
        <p:nvPr/>
      </p:nvGrpSpPr>
      <p:grpSpPr>
        <a:xfrm>
          <a:off x="0" y="0"/>
          <a:ext cx="0" cy="0"/>
          <a:chOff x="0" y="0"/>
          <a:chExt cx="0" cy="0"/>
        </a:xfrm>
      </p:grpSpPr>
      <p:sp>
        <p:nvSpPr>
          <p:cNvPr id="40" name="Google Shape;40;p30"/>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lt1"/>
              </a:buClr>
              <a:buSzPts val="5800"/>
              <a:buFont typeface="Inter Light"/>
              <a:buNone/>
              <a:defRPr sz="5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0"/>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lt1"/>
              </a:buClr>
              <a:buSzPts val="1800"/>
              <a:buChar char="•"/>
              <a:defRPr>
                <a:solidFill>
                  <a:schemeClr val="lt1"/>
                </a:solidFill>
              </a:defRPr>
            </a:lvl1pPr>
            <a:lvl2pPr indent="-330200" lvl="1" marL="914400" algn="l">
              <a:lnSpc>
                <a:spcPct val="100000"/>
              </a:lnSpc>
              <a:spcBef>
                <a:spcPts val="500"/>
              </a:spcBef>
              <a:spcAft>
                <a:spcPts val="0"/>
              </a:spcAft>
              <a:buClr>
                <a:schemeClr val="lt1"/>
              </a:buClr>
              <a:buSzPts val="1600"/>
              <a:buChar char="•"/>
              <a:defRPr>
                <a:solidFill>
                  <a:schemeClr val="lt1"/>
                </a:solidFill>
              </a:defRPr>
            </a:lvl2pPr>
            <a:lvl3pPr indent="-317500" lvl="2" marL="1371600" algn="l">
              <a:lnSpc>
                <a:spcPct val="100000"/>
              </a:lnSpc>
              <a:spcBef>
                <a:spcPts val="500"/>
              </a:spcBef>
              <a:spcAft>
                <a:spcPts val="0"/>
              </a:spcAft>
              <a:buClr>
                <a:schemeClr val="lt1"/>
              </a:buClr>
              <a:buSzPts val="1400"/>
              <a:buChar char="•"/>
              <a:defRPr>
                <a:solidFill>
                  <a:schemeClr val="lt1"/>
                </a:solidFill>
              </a:defRPr>
            </a:lvl3pPr>
            <a:lvl4pPr indent="-304800" lvl="3" marL="1828800" algn="l">
              <a:lnSpc>
                <a:spcPct val="100000"/>
              </a:lnSpc>
              <a:spcBef>
                <a:spcPts val="500"/>
              </a:spcBef>
              <a:spcAft>
                <a:spcPts val="0"/>
              </a:spcAft>
              <a:buClr>
                <a:schemeClr val="lt1"/>
              </a:buClr>
              <a:buSzPts val="1200"/>
              <a:buChar char="•"/>
              <a:defRPr>
                <a:solidFill>
                  <a:schemeClr val="lt1"/>
                </a:solidFill>
              </a:defRPr>
            </a:lvl4pPr>
            <a:lvl5pPr indent="-304800" lvl="4" marL="2286000" algn="l">
              <a:lnSpc>
                <a:spcPct val="100000"/>
              </a:lnSpc>
              <a:spcBef>
                <a:spcPts val="5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2" name="Google Shape;42;p30"/>
          <p:cNvPicPr preferRelativeResize="0"/>
          <p:nvPr/>
        </p:nvPicPr>
        <p:blipFill rotWithShape="1">
          <a:blip r:embed="rId2">
            <a:alphaModFix/>
          </a:blip>
          <a:srcRect b="0" l="0" r="2411" t="0"/>
          <a:stretch/>
        </p:blipFill>
        <p:spPr>
          <a:xfrm>
            <a:off x="6096001" y="3547323"/>
            <a:ext cx="6096000" cy="3031200"/>
          </a:xfrm>
          <a:prstGeom prst="rect">
            <a:avLst/>
          </a:prstGeom>
          <a:noFill/>
          <a:ln>
            <a:noFill/>
          </a:ln>
        </p:spPr>
      </p:pic>
      <p:pic>
        <p:nvPicPr>
          <p:cNvPr id="43" name="Google Shape;43;p30"/>
          <p:cNvPicPr preferRelativeResize="0"/>
          <p:nvPr/>
        </p:nvPicPr>
        <p:blipFill rotWithShape="1">
          <a:blip r:embed="rId3">
            <a:alphaModFix/>
          </a:blip>
          <a:srcRect b="0" l="0" r="0" t="0"/>
          <a:stretch/>
        </p:blipFill>
        <p:spPr>
          <a:xfrm>
            <a:off x="414000" y="381600"/>
            <a:ext cx="1994838" cy="640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 Content Green">
  <p:cSld name="TI Content Green">
    <p:bg>
      <p:bgPr>
        <a:solidFill>
          <a:schemeClr val="accent5"/>
        </a:solidFill>
      </p:bgPr>
    </p:bg>
    <p:spTree>
      <p:nvGrpSpPr>
        <p:cNvPr id="44" name="Shape 44"/>
        <p:cNvGrpSpPr/>
        <p:nvPr/>
      </p:nvGrpSpPr>
      <p:grpSpPr>
        <a:xfrm>
          <a:off x="0" y="0"/>
          <a:ext cx="0" cy="0"/>
          <a:chOff x="0" y="0"/>
          <a:chExt cx="0" cy="0"/>
        </a:xfrm>
      </p:grpSpPr>
      <p:sp>
        <p:nvSpPr>
          <p:cNvPr id="45" name="Google Shape;45;p31"/>
          <p:cNvSpPr txBox="1"/>
          <p:nvPr>
            <p:ph type="title"/>
          </p:nvPr>
        </p:nvSpPr>
        <p:spPr>
          <a:xfrm>
            <a:off x="594000" y="1506455"/>
            <a:ext cx="9718029" cy="1703955"/>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lt1"/>
              </a:buClr>
              <a:buSzPts val="5800"/>
              <a:buFont typeface="Inter Light"/>
              <a:buNone/>
              <a:defRPr sz="5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lt1"/>
              </a:buClr>
              <a:buSzPts val="1800"/>
              <a:buChar char="•"/>
              <a:defRPr>
                <a:solidFill>
                  <a:schemeClr val="lt1"/>
                </a:solidFill>
              </a:defRPr>
            </a:lvl1pPr>
            <a:lvl2pPr indent="-330200" lvl="1" marL="914400" algn="l">
              <a:lnSpc>
                <a:spcPct val="100000"/>
              </a:lnSpc>
              <a:spcBef>
                <a:spcPts val="500"/>
              </a:spcBef>
              <a:spcAft>
                <a:spcPts val="0"/>
              </a:spcAft>
              <a:buClr>
                <a:schemeClr val="lt1"/>
              </a:buClr>
              <a:buSzPts val="1600"/>
              <a:buChar char="•"/>
              <a:defRPr>
                <a:solidFill>
                  <a:schemeClr val="lt1"/>
                </a:solidFill>
              </a:defRPr>
            </a:lvl2pPr>
            <a:lvl3pPr indent="-317500" lvl="2" marL="1371600" algn="l">
              <a:lnSpc>
                <a:spcPct val="100000"/>
              </a:lnSpc>
              <a:spcBef>
                <a:spcPts val="500"/>
              </a:spcBef>
              <a:spcAft>
                <a:spcPts val="0"/>
              </a:spcAft>
              <a:buClr>
                <a:schemeClr val="lt1"/>
              </a:buClr>
              <a:buSzPts val="1400"/>
              <a:buChar char="•"/>
              <a:defRPr>
                <a:solidFill>
                  <a:schemeClr val="lt1"/>
                </a:solidFill>
              </a:defRPr>
            </a:lvl3pPr>
            <a:lvl4pPr indent="-304800" lvl="3" marL="1828800" algn="l">
              <a:lnSpc>
                <a:spcPct val="100000"/>
              </a:lnSpc>
              <a:spcBef>
                <a:spcPts val="500"/>
              </a:spcBef>
              <a:spcAft>
                <a:spcPts val="0"/>
              </a:spcAft>
              <a:buClr>
                <a:schemeClr val="lt1"/>
              </a:buClr>
              <a:buSzPts val="1200"/>
              <a:buChar char="•"/>
              <a:defRPr>
                <a:solidFill>
                  <a:schemeClr val="lt1"/>
                </a:solidFill>
              </a:defRPr>
            </a:lvl4pPr>
            <a:lvl5pPr indent="-304800" lvl="4" marL="2286000" algn="l">
              <a:lnSpc>
                <a:spcPct val="100000"/>
              </a:lnSpc>
              <a:spcBef>
                <a:spcPts val="500"/>
              </a:spcBef>
              <a:spcAft>
                <a:spcPts val="0"/>
              </a:spcAft>
              <a:buClr>
                <a:schemeClr val="lt1"/>
              </a:buClr>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7" name="Google Shape;47;p31"/>
          <p:cNvPicPr preferRelativeResize="0"/>
          <p:nvPr/>
        </p:nvPicPr>
        <p:blipFill rotWithShape="1">
          <a:blip r:embed="rId2">
            <a:alphaModFix/>
          </a:blip>
          <a:srcRect b="0" l="0" r="2411" t="0"/>
          <a:stretch/>
        </p:blipFill>
        <p:spPr>
          <a:xfrm>
            <a:off x="6096000" y="3547323"/>
            <a:ext cx="6096000" cy="3031200"/>
          </a:xfrm>
          <a:prstGeom prst="rect">
            <a:avLst/>
          </a:prstGeom>
          <a:noFill/>
          <a:ln>
            <a:noFill/>
          </a:ln>
        </p:spPr>
      </p:pic>
      <p:pic>
        <p:nvPicPr>
          <p:cNvPr id="48" name="Google Shape;48;p31"/>
          <p:cNvPicPr preferRelativeResize="0"/>
          <p:nvPr/>
        </p:nvPicPr>
        <p:blipFill rotWithShape="1">
          <a:blip r:embed="rId3">
            <a:alphaModFix/>
          </a:blip>
          <a:srcRect b="0" l="0" r="0" t="0"/>
          <a:stretch/>
        </p:blipFill>
        <p:spPr>
          <a:xfrm>
            <a:off x="414000" y="381600"/>
            <a:ext cx="1994838" cy="64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5940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80000"/>
              </a:lnSpc>
              <a:spcBef>
                <a:spcPts val="0"/>
              </a:spcBef>
              <a:spcAft>
                <a:spcPts val="0"/>
              </a:spcAft>
              <a:buClr>
                <a:schemeClr val="dk1"/>
              </a:buClr>
              <a:buSzPts val="5200"/>
              <a:buFont typeface="Inter Light"/>
              <a:buNone/>
              <a:defRPr b="0" i="0" sz="5200" u="none" cap="none" strike="noStrike">
                <a:solidFill>
                  <a:schemeClr val="dk1"/>
                </a:solidFill>
                <a:latin typeface="Inter Light"/>
                <a:ea typeface="Inter Light"/>
                <a:cs typeface="Inter Light"/>
                <a:sym typeface="Int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6300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10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1pPr>
            <a:lvl2pPr indent="-330200" lvl="1" marL="914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Inter Light"/>
                <a:ea typeface="Inter Light"/>
                <a:cs typeface="Inter Light"/>
                <a:sym typeface="Inter Light"/>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Inter Light"/>
                <a:ea typeface="Inter Light"/>
                <a:cs typeface="Inter Light"/>
                <a:sym typeface="Inter Light"/>
              </a:defRPr>
            </a:lvl3pPr>
            <a:lvl4pPr indent="-304800" lvl="3" marL="18288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Inter Light"/>
                <a:ea typeface="Inter Light"/>
                <a:cs typeface="Inter Light"/>
                <a:sym typeface="Inter Light"/>
              </a:defRPr>
            </a:lvl4pPr>
            <a:lvl5pPr indent="-304800" lvl="4" marL="22860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leonfurze.com/2024/08/28/updating-the-ai-assessment-scale/" TargetMode="External"/><Relationship Id="rId4" Type="http://schemas.openxmlformats.org/officeDocument/2006/relationships/hyperlink" Target="https://haridustehnoloogid.ee/koolitus/praktilised-ti-tootoad-opetajatele/" TargetMode="External"/><Relationship Id="rId5" Type="http://schemas.openxmlformats.org/officeDocument/2006/relationships/hyperlink" Target="https://www.unesco.org/en/articles/ai-competency-framework-teachers" TargetMode="External"/><Relationship Id="rId6" Type="http://schemas.openxmlformats.org/officeDocument/2006/relationships/hyperlink" Target="https://unesco.ee/teadus/eetika/tehisintellekti-eetika/" TargetMode="External"/><Relationship Id="rId7" Type="http://schemas.openxmlformats.org/officeDocument/2006/relationships/hyperlink" Target="https://digiriigiakadeemia.e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openai.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ph type="title"/>
          </p:nvPr>
        </p:nvSpPr>
        <p:spPr>
          <a:xfrm>
            <a:off x="593724" y="1506538"/>
            <a:ext cx="9110930" cy="1703387"/>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1. tase</a:t>
            </a:r>
            <a:endParaRPr/>
          </a:p>
          <a:p>
            <a:pPr indent="0" lvl="0" marL="0" rtl="0" algn="l">
              <a:lnSpc>
                <a:spcPct val="80000"/>
              </a:lnSpc>
              <a:spcBef>
                <a:spcPts val="0"/>
              </a:spcBef>
              <a:spcAft>
                <a:spcPts val="0"/>
              </a:spcAft>
              <a:buNone/>
            </a:pPr>
            <a:r>
              <a:rPr lang="en-US"/>
              <a:t>Ilma TI-ta</a:t>
            </a:r>
            <a:endParaRPr/>
          </a:p>
          <a:p>
            <a:pPr indent="0" lvl="0" marL="0" rtl="0" algn="l">
              <a:lnSpc>
                <a:spcPct val="80000"/>
              </a:lnSpc>
              <a:spcBef>
                <a:spcPts val="0"/>
              </a:spcBef>
              <a:spcAft>
                <a:spcPts val="0"/>
              </a:spcAft>
              <a:buNone/>
            </a:pPr>
            <a:r>
              <a:t/>
            </a:r>
            <a:endParaRPr/>
          </a:p>
        </p:txBody>
      </p:sp>
      <p:sp>
        <p:nvSpPr>
          <p:cNvPr id="175" name="Google Shape;175;p5"/>
          <p:cNvSpPr txBox="1"/>
          <p:nvPr>
            <p:ph idx="1" type="body"/>
          </p:nvPr>
        </p:nvSpPr>
        <p:spPr>
          <a:xfrm>
            <a:off x="630000" y="3270477"/>
            <a:ext cx="6765293" cy="29865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a:t>Tehisintellekti kasutamine õppetöös ei ole alati põhjendatud. On olukordi, kus tuleb ise pusida ja eksida. Sellel tasemel ei tohi ühtegi tehisintellekti tööriista kasutada.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7514d69477_2_81"/>
          <p:cNvSpPr txBox="1"/>
          <p:nvPr>
            <p:ph type="title"/>
          </p:nvPr>
        </p:nvSpPr>
        <p:spPr>
          <a:xfrm>
            <a:off x="593724" y="1506538"/>
            <a:ext cx="9111000" cy="17034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2.tase</a:t>
            </a:r>
            <a:endParaRPr/>
          </a:p>
          <a:p>
            <a:pPr indent="0" lvl="0" marL="0" rtl="0" algn="l">
              <a:lnSpc>
                <a:spcPct val="80000"/>
              </a:lnSpc>
              <a:spcBef>
                <a:spcPts val="0"/>
              </a:spcBef>
              <a:spcAft>
                <a:spcPts val="0"/>
              </a:spcAft>
              <a:buNone/>
            </a:pPr>
            <a:r>
              <a:rPr lang="en-US"/>
              <a:t>TI planeerimisel</a:t>
            </a:r>
            <a:endParaRPr/>
          </a:p>
          <a:p>
            <a:pPr indent="0" lvl="0" marL="457200" rtl="0" algn="l">
              <a:lnSpc>
                <a:spcPct val="80000"/>
              </a:lnSpc>
              <a:spcBef>
                <a:spcPts val="0"/>
              </a:spcBef>
              <a:spcAft>
                <a:spcPts val="0"/>
              </a:spcAft>
              <a:buNone/>
            </a:pPr>
            <a:r>
              <a:t/>
            </a:r>
            <a:endParaRPr/>
          </a:p>
        </p:txBody>
      </p:sp>
      <p:sp>
        <p:nvSpPr>
          <p:cNvPr id="181" name="Google Shape;181;g37514d69477_2_81"/>
          <p:cNvSpPr txBox="1"/>
          <p:nvPr>
            <p:ph idx="1" type="body"/>
          </p:nvPr>
        </p:nvSpPr>
        <p:spPr>
          <a:xfrm>
            <a:off x="593725" y="3019327"/>
            <a:ext cx="6765300" cy="298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sz="2000"/>
              <a:t>Kasuta juturobotit töö planeerimiseks, ideede saamiseks või teema kohta lisaküsimuste esitamiseks. </a:t>
            </a:r>
            <a:br>
              <a:rPr lang="en-US" sz="2000"/>
            </a:br>
            <a:r>
              <a:rPr i="1" lang="en-US" sz="2000"/>
              <a:t>Näited: </a:t>
            </a:r>
            <a:endParaRPr i="1" sz="2000"/>
          </a:p>
          <a:p>
            <a:pPr indent="-355600" lvl="0" marL="457200" rtl="0" algn="l">
              <a:spcBef>
                <a:spcPts val="0"/>
              </a:spcBef>
              <a:spcAft>
                <a:spcPts val="0"/>
              </a:spcAft>
              <a:buSzPts val="2000"/>
              <a:buFont typeface="Inter Light"/>
              <a:buChar char="•"/>
            </a:pPr>
            <a:r>
              <a:rPr i="1" lang="en-US" sz="2000"/>
              <a:t>Valmistun matemaatika kontrolltööks ja soovin kinnistada trigonomeetrias koosinusteoreemi. Loo mulle harjutamiseks 3 ülesannet ja ära vastuseid ette anna.</a:t>
            </a:r>
            <a:endParaRPr i="1" sz="2000"/>
          </a:p>
          <a:p>
            <a:pPr indent="-355600" lvl="0" marL="457200" rtl="0" algn="l">
              <a:spcBef>
                <a:spcPts val="0"/>
              </a:spcBef>
              <a:spcAft>
                <a:spcPts val="0"/>
              </a:spcAft>
              <a:buSzPts val="2000"/>
              <a:buFont typeface="Inter Light"/>
              <a:buChar char="•"/>
            </a:pPr>
            <a:r>
              <a:rPr i="1" lang="en-US" sz="2000"/>
              <a:t>Olen 10. klassi õpilane ning kirjutan uurimistööd Euroopa Liidu põllumajanduse kohta. Mis osadest võiks minu töö koosneda?</a:t>
            </a:r>
            <a:endParaRPr i="1" sz="2000"/>
          </a:p>
          <a:p>
            <a:pPr indent="0" lvl="0" marL="0" rtl="0" algn="l">
              <a:lnSpc>
                <a:spcPct val="100000"/>
              </a:lnSpc>
              <a:spcBef>
                <a:spcPts val="0"/>
              </a:spcBef>
              <a:spcAft>
                <a:spcPts val="0"/>
              </a:spcAft>
              <a:buClr>
                <a:schemeClr val="dk1"/>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7514d69477_2_76"/>
          <p:cNvSpPr txBox="1"/>
          <p:nvPr>
            <p:ph type="title"/>
          </p:nvPr>
        </p:nvSpPr>
        <p:spPr>
          <a:xfrm>
            <a:off x="593724" y="1506538"/>
            <a:ext cx="9111000" cy="17034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800"/>
              <a:buFont typeface="Inter Light"/>
              <a:buNone/>
            </a:pPr>
            <a:r>
              <a:rPr lang="en-US"/>
              <a:t>3. tase</a:t>
            </a:r>
            <a:br>
              <a:rPr lang="en-US"/>
            </a:br>
            <a:r>
              <a:rPr lang="en-US"/>
              <a:t>Koostöö TI-ga</a:t>
            </a:r>
            <a:endParaRPr/>
          </a:p>
          <a:p>
            <a:pPr indent="0" lvl="0" marL="0" rtl="0" algn="l">
              <a:lnSpc>
                <a:spcPct val="80000"/>
              </a:lnSpc>
              <a:spcBef>
                <a:spcPts val="0"/>
              </a:spcBef>
              <a:spcAft>
                <a:spcPts val="0"/>
              </a:spcAft>
              <a:buClr>
                <a:schemeClr val="dk1"/>
              </a:buClr>
              <a:buSzPts val="5800"/>
              <a:buFont typeface="Inter Light"/>
              <a:buNone/>
            </a:pPr>
            <a:r>
              <a:t/>
            </a:r>
            <a:endParaRPr/>
          </a:p>
        </p:txBody>
      </p:sp>
      <p:sp>
        <p:nvSpPr>
          <p:cNvPr id="187" name="Google Shape;187;g37514d69477_2_76"/>
          <p:cNvSpPr txBox="1"/>
          <p:nvPr>
            <p:ph idx="1" type="body"/>
          </p:nvPr>
        </p:nvSpPr>
        <p:spPr>
          <a:xfrm>
            <a:off x="593725" y="3057977"/>
            <a:ext cx="6765300" cy="2986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2000"/>
              <a:t>TI võib koostada mustandi, viimistleda tööd ja anda tagasisidet. </a:t>
            </a:r>
            <a:endParaRPr sz="2000"/>
          </a:p>
          <a:p>
            <a:pPr indent="0" lvl="0" marL="0" rtl="0" algn="l">
              <a:lnSpc>
                <a:spcPct val="100000"/>
              </a:lnSpc>
              <a:spcBef>
                <a:spcPts val="0"/>
              </a:spcBef>
              <a:spcAft>
                <a:spcPts val="0"/>
              </a:spcAft>
              <a:buClr>
                <a:schemeClr val="dk1"/>
              </a:buClr>
              <a:buSzPts val="1800"/>
              <a:buNone/>
            </a:pPr>
            <a:r>
              <a:rPr i="1" lang="en-US" sz="2000"/>
              <a:t>Näited: </a:t>
            </a:r>
            <a:endParaRPr i="1" sz="2000"/>
          </a:p>
          <a:p>
            <a:pPr indent="-355600" lvl="0" marL="457200" rtl="0" algn="l">
              <a:lnSpc>
                <a:spcPct val="100000"/>
              </a:lnSpc>
              <a:spcBef>
                <a:spcPts val="0"/>
              </a:spcBef>
              <a:spcAft>
                <a:spcPts val="0"/>
              </a:spcAft>
              <a:buSzPts val="2000"/>
              <a:buChar char="•"/>
            </a:pPr>
            <a:r>
              <a:rPr i="1" lang="en-US" sz="2000"/>
              <a:t>Kirjutasin essee F. Kafka novelli “Metamorfoosid” kohta. Loe see läbi ja anna nõu, millest veel kirjutada ning paranda ära õigekirjavead.</a:t>
            </a:r>
            <a:endParaRPr i="1" sz="2000"/>
          </a:p>
          <a:p>
            <a:pPr indent="-355600" lvl="0" marL="457200" rtl="0" algn="l">
              <a:lnSpc>
                <a:spcPct val="100000"/>
              </a:lnSpc>
              <a:spcBef>
                <a:spcPts val="0"/>
              </a:spcBef>
              <a:spcAft>
                <a:spcPts val="0"/>
              </a:spcAft>
              <a:buSzPts val="2000"/>
              <a:buChar char="•"/>
            </a:pPr>
            <a:r>
              <a:rPr i="1" lang="en-US" sz="2000"/>
              <a:t>Proovisin lahendada matemaatikaülesannet, aga ei saanud hakkama. Lisan pildi, kus on näidatud minu lahenduskäik. Kontrolli see ära ja leia vead.</a:t>
            </a:r>
            <a:endParaRPr i="1"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7514d69477_5_0"/>
          <p:cNvSpPr txBox="1"/>
          <p:nvPr>
            <p:ph type="title"/>
          </p:nvPr>
        </p:nvSpPr>
        <p:spPr>
          <a:xfrm>
            <a:off x="593724" y="1506538"/>
            <a:ext cx="9111000" cy="17034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800"/>
              <a:buFont typeface="Inter Light"/>
              <a:buNone/>
            </a:pPr>
            <a:r>
              <a:rPr lang="en-US"/>
              <a:t>4. tase</a:t>
            </a:r>
            <a:br>
              <a:rPr lang="en-US"/>
            </a:br>
            <a:r>
              <a:rPr lang="en-US"/>
              <a:t>Piiramatu TI kasutamine</a:t>
            </a:r>
            <a:endParaRPr/>
          </a:p>
          <a:p>
            <a:pPr indent="0" lvl="0" marL="0" rtl="0" algn="l">
              <a:lnSpc>
                <a:spcPct val="80000"/>
              </a:lnSpc>
              <a:spcBef>
                <a:spcPts val="0"/>
              </a:spcBef>
              <a:spcAft>
                <a:spcPts val="0"/>
              </a:spcAft>
              <a:buClr>
                <a:schemeClr val="dk1"/>
              </a:buClr>
              <a:buSzPts val="5800"/>
              <a:buFont typeface="Inter Light"/>
              <a:buNone/>
            </a:pPr>
            <a:r>
              <a:t/>
            </a:r>
            <a:endParaRPr/>
          </a:p>
        </p:txBody>
      </p:sp>
      <p:sp>
        <p:nvSpPr>
          <p:cNvPr id="193" name="Google Shape;193;g37514d69477_5_0"/>
          <p:cNvSpPr txBox="1"/>
          <p:nvPr>
            <p:ph idx="1" type="body"/>
          </p:nvPr>
        </p:nvSpPr>
        <p:spPr>
          <a:xfrm>
            <a:off x="593725" y="3038652"/>
            <a:ext cx="6765300" cy="2986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2000"/>
              <a:t>TI kasutamisel piiranguid pole. Võid ise otsustada, kuidas TI-d kasutad.</a:t>
            </a:r>
            <a:endParaRPr sz="2000"/>
          </a:p>
          <a:p>
            <a:pPr indent="0" lvl="0" marL="0" rtl="0" algn="l">
              <a:lnSpc>
                <a:spcPct val="100000"/>
              </a:lnSpc>
              <a:spcBef>
                <a:spcPts val="0"/>
              </a:spcBef>
              <a:spcAft>
                <a:spcPts val="0"/>
              </a:spcAft>
              <a:buClr>
                <a:schemeClr val="dk1"/>
              </a:buClr>
              <a:buSzPts val="1800"/>
              <a:buNone/>
            </a:pPr>
            <a:r>
              <a:rPr lang="en-US" sz="2000"/>
              <a:t>Näiteks: </a:t>
            </a:r>
            <a:endParaRPr sz="2000"/>
          </a:p>
          <a:p>
            <a:pPr indent="-355600" lvl="0" marL="457200" rtl="0" algn="l">
              <a:lnSpc>
                <a:spcPct val="100000"/>
              </a:lnSpc>
              <a:spcBef>
                <a:spcPts val="0"/>
              </a:spcBef>
              <a:spcAft>
                <a:spcPts val="0"/>
              </a:spcAft>
              <a:buSzPts val="2000"/>
              <a:buChar char="-"/>
            </a:pPr>
            <a:r>
              <a:rPr lang="en-US" sz="2000"/>
              <a:t>ideede kogumiseks</a:t>
            </a:r>
            <a:endParaRPr sz="2000"/>
          </a:p>
          <a:p>
            <a:pPr indent="-355600" lvl="0" marL="457200" rtl="0" algn="l">
              <a:lnSpc>
                <a:spcPct val="100000"/>
              </a:lnSpc>
              <a:spcBef>
                <a:spcPts val="0"/>
              </a:spcBef>
              <a:spcAft>
                <a:spcPts val="0"/>
              </a:spcAft>
              <a:buSzPts val="2000"/>
              <a:buChar char="-"/>
            </a:pPr>
            <a:r>
              <a:rPr lang="en-US" sz="2000"/>
              <a:t>sisu loomiseks</a:t>
            </a:r>
            <a:endParaRPr sz="2000"/>
          </a:p>
          <a:p>
            <a:pPr indent="-355600" lvl="0" marL="457200" rtl="0" algn="l">
              <a:lnSpc>
                <a:spcPct val="100000"/>
              </a:lnSpc>
              <a:spcBef>
                <a:spcPts val="0"/>
              </a:spcBef>
              <a:spcAft>
                <a:spcPts val="0"/>
              </a:spcAft>
              <a:buSzPts val="2000"/>
              <a:buChar char="-"/>
            </a:pPr>
            <a:r>
              <a:rPr lang="en-US" sz="2000"/>
              <a:t>vestlemiseks</a:t>
            </a:r>
            <a:endParaRPr sz="2000"/>
          </a:p>
          <a:p>
            <a:pPr indent="-355600" lvl="0" marL="457200" rtl="0" algn="l">
              <a:lnSpc>
                <a:spcPct val="100000"/>
              </a:lnSpc>
              <a:spcBef>
                <a:spcPts val="0"/>
              </a:spcBef>
              <a:spcAft>
                <a:spcPts val="0"/>
              </a:spcAft>
              <a:buSzPts val="2000"/>
              <a:buChar char="-"/>
            </a:pPr>
            <a:r>
              <a:rPr lang="en-US" sz="2000"/>
              <a:t>enesekontrolliks</a:t>
            </a:r>
            <a:endParaRPr sz="2000"/>
          </a:p>
          <a:p>
            <a:pPr indent="-355600" lvl="0" marL="457200" rtl="0" algn="l">
              <a:lnSpc>
                <a:spcPct val="100000"/>
              </a:lnSpc>
              <a:spcBef>
                <a:spcPts val="0"/>
              </a:spcBef>
              <a:spcAft>
                <a:spcPts val="0"/>
              </a:spcAft>
              <a:buSzPts val="2000"/>
              <a:buChar char="-"/>
            </a:pPr>
            <a:r>
              <a:rPr lang="en-US" sz="2000"/>
              <a:t>tagasiside saamiseks enda tööle</a:t>
            </a:r>
            <a:endParaRPr sz="2000"/>
          </a:p>
          <a:p>
            <a:pPr indent="-355600" lvl="0" marL="457200" rtl="0" algn="l">
              <a:lnSpc>
                <a:spcPct val="100000"/>
              </a:lnSpc>
              <a:spcBef>
                <a:spcPts val="0"/>
              </a:spcBef>
              <a:spcAft>
                <a:spcPts val="0"/>
              </a:spcAft>
              <a:buSzPts val="2000"/>
              <a:buChar char="-"/>
            </a:pPr>
            <a:r>
              <a:rPr lang="en-US" sz="2000"/>
              <a:t>…</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7514d69477_5_5"/>
          <p:cNvSpPr txBox="1"/>
          <p:nvPr>
            <p:ph type="title"/>
          </p:nvPr>
        </p:nvSpPr>
        <p:spPr>
          <a:xfrm>
            <a:off x="593724" y="1506538"/>
            <a:ext cx="9111000" cy="17034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800"/>
              <a:buFont typeface="Inter Light"/>
              <a:buNone/>
            </a:pPr>
            <a:r>
              <a:rPr lang="en-US"/>
              <a:t>5. tase</a:t>
            </a:r>
            <a:endParaRPr/>
          </a:p>
          <a:p>
            <a:pPr indent="0" lvl="0" marL="0" rtl="0" algn="l">
              <a:lnSpc>
                <a:spcPct val="80000"/>
              </a:lnSpc>
              <a:spcBef>
                <a:spcPts val="0"/>
              </a:spcBef>
              <a:spcAft>
                <a:spcPts val="0"/>
              </a:spcAft>
              <a:buClr>
                <a:schemeClr val="dk1"/>
              </a:buClr>
              <a:buSzPts val="5800"/>
              <a:buFont typeface="Inter Light"/>
              <a:buNone/>
            </a:pPr>
            <a:r>
              <a:rPr lang="en-US"/>
              <a:t>TI uurimine</a:t>
            </a:r>
            <a:endParaRPr/>
          </a:p>
          <a:p>
            <a:pPr indent="0" lvl="0" marL="0" rtl="0" algn="l">
              <a:lnSpc>
                <a:spcPct val="80000"/>
              </a:lnSpc>
              <a:spcBef>
                <a:spcPts val="0"/>
              </a:spcBef>
              <a:spcAft>
                <a:spcPts val="0"/>
              </a:spcAft>
              <a:buClr>
                <a:schemeClr val="dk1"/>
              </a:buClr>
              <a:buSzPts val="5800"/>
              <a:buFont typeface="Inter Light"/>
              <a:buNone/>
            </a:pPr>
            <a:r>
              <a:t/>
            </a:r>
            <a:endParaRPr/>
          </a:p>
        </p:txBody>
      </p:sp>
      <p:sp>
        <p:nvSpPr>
          <p:cNvPr id="199" name="Google Shape;199;g37514d69477_5_5"/>
          <p:cNvSpPr txBox="1"/>
          <p:nvPr>
            <p:ph idx="1" type="body"/>
          </p:nvPr>
        </p:nvSpPr>
        <p:spPr>
          <a:xfrm>
            <a:off x="630000" y="3270477"/>
            <a:ext cx="6765300" cy="2986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2000"/>
              <a:t>Tehisintellekt on suhteliselt uus nähtus ja selle toimimist on vaja veel uurida. Kasuta tehisintellekti loovalt, et luua uusi lähenemisviise. Jaga oma avastusi ka teistega.</a:t>
            </a:r>
            <a:endParaRPr sz="20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1"/>
              </a:buClr>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7f50f24dc8_0_0"/>
          <p:cNvSpPr txBox="1"/>
          <p:nvPr>
            <p:ph type="title"/>
          </p:nvPr>
        </p:nvSpPr>
        <p:spPr>
          <a:xfrm>
            <a:off x="682875" y="1255394"/>
            <a:ext cx="9111000" cy="8865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800"/>
              <a:buFont typeface="Inter Light"/>
              <a:buNone/>
            </a:pPr>
            <a:r>
              <a:rPr lang="en-US"/>
              <a:t>Kasutatud materjalid</a:t>
            </a:r>
            <a:endParaRPr/>
          </a:p>
        </p:txBody>
      </p:sp>
      <p:sp>
        <p:nvSpPr>
          <p:cNvPr id="205" name="Google Shape;205;g37f50f24dc8_0_0"/>
          <p:cNvSpPr txBox="1"/>
          <p:nvPr>
            <p:ph idx="1" type="body"/>
          </p:nvPr>
        </p:nvSpPr>
        <p:spPr>
          <a:xfrm>
            <a:off x="682875" y="2319975"/>
            <a:ext cx="8223600" cy="3927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a:t>Tehisintellekti hindamise mudel </a:t>
            </a:r>
            <a:endParaRPr/>
          </a:p>
          <a:p>
            <a:pPr indent="0" lvl="0" marL="0" rtl="0" algn="l">
              <a:lnSpc>
                <a:spcPct val="100000"/>
              </a:lnSpc>
              <a:spcBef>
                <a:spcPts val="0"/>
              </a:spcBef>
              <a:spcAft>
                <a:spcPts val="0"/>
              </a:spcAft>
              <a:buClr>
                <a:schemeClr val="dk1"/>
              </a:buClr>
              <a:buSzPts val="1800"/>
              <a:buNone/>
            </a:pPr>
            <a:r>
              <a:rPr lang="en-US" u="sng">
                <a:solidFill>
                  <a:schemeClr val="hlink"/>
                </a:solidFill>
                <a:hlinkClick r:id="rId3"/>
              </a:rPr>
              <a:t>https://leonfurze.com/2024/08/28/updating-the-ai-assessment-scale/</a:t>
            </a:r>
            <a:r>
              <a:rPr lang="en-US"/>
              <a:t> </a:t>
            </a:r>
            <a:endParaRPr/>
          </a:p>
          <a:p>
            <a:pPr indent="0" lvl="0" marL="0" rtl="0" algn="l">
              <a:lnSpc>
                <a:spcPct val="100000"/>
              </a:lnSpc>
              <a:spcBef>
                <a:spcPts val="0"/>
              </a:spcBef>
              <a:spcAft>
                <a:spcPts val="0"/>
              </a:spcAft>
              <a:buClr>
                <a:schemeClr val="dk1"/>
              </a:buClr>
              <a:buSzPts val="1800"/>
              <a:buNone/>
            </a:pPr>
            <a:r>
              <a:t/>
            </a:r>
            <a:endParaRPr/>
          </a:p>
          <a:p>
            <a:pPr indent="0" lvl="0" marL="0" rtl="0" algn="l">
              <a:lnSpc>
                <a:spcPct val="100000"/>
              </a:lnSpc>
              <a:spcBef>
                <a:spcPts val="0"/>
              </a:spcBef>
              <a:spcAft>
                <a:spcPts val="0"/>
              </a:spcAft>
              <a:buClr>
                <a:schemeClr val="dk1"/>
              </a:buClr>
              <a:buSzPts val="1800"/>
              <a:buNone/>
            </a:pPr>
            <a:r>
              <a:rPr lang="en-US"/>
              <a:t>Eesti Haridustehnoloogide Liit TI töötoa materjalid</a:t>
            </a:r>
            <a:endParaRPr/>
          </a:p>
          <a:p>
            <a:pPr indent="0" lvl="0" marL="0" rtl="0" algn="l">
              <a:lnSpc>
                <a:spcPct val="100000"/>
              </a:lnSpc>
              <a:spcBef>
                <a:spcPts val="0"/>
              </a:spcBef>
              <a:spcAft>
                <a:spcPts val="0"/>
              </a:spcAft>
              <a:buClr>
                <a:schemeClr val="dk1"/>
              </a:buClr>
              <a:buSzPts val="1800"/>
              <a:buNone/>
            </a:pPr>
            <a:r>
              <a:rPr lang="en-US" u="sng">
                <a:solidFill>
                  <a:schemeClr val="hlink"/>
                </a:solidFill>
                <a:hlinkClick r:id="rId4"/>
              </a:rPr>
              <a:t>https://haridustehnoloogid.ee/koolitus/praktilised-ti-tootoad-opetajatele/</a:t>
            </a:r>
            <a:r>
              <a:rPr lang="en-US"/>
              <a:t> </a:t>
            </a:r>
            <a:endParaRPr/>
          </a:p>
          <a:p>
            <a:pPr indent="0" lvl="0" marL="0" rtl="0" algn="l">
              <a:lnSpc>
                <a:spcPct val="100000"/>
              </a:lnSpc>
              <a:spcBef>
                <a:spcPts val="0"/>
              </a:spcBef>
              <a:spcAft>
                <a:spcPts val="0"/>
              </a:spcAft>
              <a:buClr>
                <a:schemeClr val="dk1"/>
              </a:buClr>
              <a:buSzPts val="1800"/>
              <a:buNone/>
            </a:pPr>
            <a:r>
              <a:t/>
            </a:r>
            <a:endParaRPr/>
          </a:p>
          <a:p>
            <a:pPr indent="0" lvl="0" marL="0" rtl="0" algn="l">
              <a:lnSpc>
                <a:spcPct val="100000"/>
              </a:lnSpc>
              <a:spcBef>
                <a:spcPts val="0"/>
              </a:spcBef>
              <a:spcAft>
                <a:spcPts val="0"/>
              </a:spcAft>
              <a:buClr>
                <a:schemeClr val="dk1"/>
              </a:buClr>
              <a:buSzPts val="1800"/>
              <a:buNone/>
            </a:pPr>
            <a:r>
              <a:rPr lang="en-US"/>
              <a:t>UNESCO õpetajate tehisaru pädevuse raamistik ja eetika (2025)</a:t>
            </a:r>
            <a:endParaRPr/>
          </a:p>
          <a:p>
            <a:pPr indent="0" lvl="0" marL="0" rtl="0" algn="l">
              <a:lnSpc>
                <a:spcPct val="100000"/>
              </a:lnSpc>
              <a:spcBef>
                <a:spcPts val="0"/>
              </a:spcBef>
              <a:spcAft>
                <a:spcPts val="0"/>
              </a:spcAft>
              <a:buClr>
                <a:schemeClr val="dk1"/>
              </a:buClr>
              <a:buSzPts val="1800"/>
              <a:buNone/>
            </a:pPr>
            <a:r>
              <a:rPr lang="en-US" u="sng">
                <a:solidFill>
                  <a:schemeClr val="hlink"/>
                </a:solidFill>
                <a:hlinkClick r:id="rId5"/>
              </a:rPr>
              <a:t>https://www.unesco.org/en/articles/ai-competency-framework-teachers</a:t>
            </a:r>
            <a:r>
              <a:rPr lang="en-US"/>
              <a:t> </a:t>
            </a:r>
            <a:endParaRPr/>
          </a:p>
          <a:p>
            <a:pPr indent="0" lvl="0" marL="0" rtl="0" algn="l">
              <a:lnSpc>
                <a:spcPct val="100000"/>
              </a:lnSpc>
              <a:spcBef>
                <a:spcPts val="0"/>
              </a:spcBef>
              <a:spcAft>
                <a:spcPts val="0"/>
              </a:spcAft>
              <a:buClr>
                <a:schemeClr val="dk1"/>
              </a:buClr>
              <a:buSzPts val="1800"/>
              <a:buNone/>
            </a:pPr>
            <a:r>
              <a:rPr lang="en-US" u="sng">
                <a:solidFill>
                  <a:schemeClr val="hlink"/>
                </a:solidFill>
                <a:hlinkClick r:id="rId6"/>
              </a:rPr>
              <a:t>https://unesco.ee/teadus/eetika/tehisintellekti-eetika/</a:t>
            </a:r>
            <a:r>
              <a:rPr lang="en-US"/>
              <a:t> </a:t>
            </a:r>
            <a:endParaRPr/>
          </a:p>
          <a:p>
            <a:pPr indent="0" lvl="0" marL="0" rtl="0" algn="l">
              <a:lnSpc>
                <a:spcPct val="100000"/>
              </a:lnSpc>
              <a:spcBef>
                <a:spcPts val="0"/>
              </a:spcBef>
              <a:spcAft>
                <a:spcPts val="0"/>
              </a:spcAft>
              <a:buClr>
                <a:schemeClr val="dk1"/>
              </a:buClr>
              <a:buSzPts val="1800"/>
              <a:buNone/>
            </a:pPr>
            <a:r>
              <a:t/>
            </a:r>
            <a:endParaRPr/>
          </a:p>
          <a:p>
            <a:pPr indent="0" lvl="0" marL="0" rtl="0" algn="l">
              <a:lnSpc>
                <a:spcPct val="100000"/>
              </a:lnSpc>
              <a:spcBef>
                <a:spcPts val="0"/>
              </a:spcBef>
              <a:spcAft>
                <a:spcPts val="0"/>
              </a:spcAft>
              <a:buClr>
                <a:schemeClr val="dk1"/>
              </a:buClr>
              <a:buSzPts val="1800"/>
              <a:buNone/>
            </a:pPr>
            <a:r>
              <a:rPr lang="en-US"/>
              <a:t>Digiriigi Akadeemia</a:t>
            </a:r>
            <a:endParaRPr/>
          </a:p>
          <a:p>
            <a:pPr indent="0" lvl="0" marL="0" rtl="0" algn="l">
              <a:lnSpc>
                <a:spcPct val="100000"/>
              </a:lnSpc>
              <a:spcBef>
                <a:spcPts val="0"/>
              </a:spcBef>
              <a:spcAft>
                <a:spcPts val="0"/>
              </a:spcAft>
              <a:buClr>
                <a:schemeClr val="dk1"/>
              </a:buClr>
              <a:buSzPts val="1800"/>
              <a:buNone/>
            </a:pPr>
            <a:r>
              <a:rPr lang="en-US" u="sng">
                <a:solidFill>
                  <a:schemeClr val="hlink"/>
                </a:solidFill>
                <a:hlinkClick r:id="rId7"/>
              </a:rPr>
              <a:t>https://digiriigiakadeemia.ee/</a:t>
            </a:r>
            <a:r>
              <a:rPr lang="en-US"/>
              <a:t> </a:t>
            </a:r>
            <a:endParaRPr/>
          </a:p>
          <a:p>
            <a:pPr indent="0" lvl="0" marL="0" rtl="0" algn="l">
              <a:lnSpc>
                <a:spcPct val="100000"/>
              </a:lnSpc>
              <a:spcBef>
                <a:spcPts val="0"/>
              </a:spcBef>
              <a:spcAft>
                <a:spcPts val="0"/>
              </a:spcAft>
              <a:buClr>
                <a:schemeClr val="dk1"/>
              </a:buClr>
              <a:buSzPts val="1800"/>
              <a:buNone/>
            </a:pPr>
            <a:r>
              <a:t/>
            </a:r>
            <a:endParaRPr/>
          </a:p>
          <a:p>
            <a:pPr indent="0" lvl="0" marL="0" rtl="0" algn="l">
              <a:lnSpc>
                <a:spcPct val="100000"/>
              </a:lnSpc>
              <a:spcBef>
                <a:spcPts val="0"/>
              </a:spcBef>
              <a:spcAft>
                <a:spcPts val="0"/>
              </a:spcAft>
              <a:buClr>
                <a:schemeClr val="dk1"/>
              </a:buClr>
              <a:buSzPts val="1800"/>
              <a:buNone/>
            </a:pPr>
            <a:r>
              <a:rPr lang="en-US"/>
              <a:t>Andmekaitsealane mõjuhinnang (alates oktoobrist avalik)</a:t>
            </a:r>
            <a:endParaRPr/>
          </a:p>
          <a:p>
            <a:pPr indent="0" lvl="0" marL="0" rtl="0" algn="l">
              <a:lnSpc>
                <a:spcPct val="100000"/>
              </a:lnSpc>
              <a:spcBef>
                <a:spcPts val="0"/>
              </a:spcBef>
              <a:spcAft>
                <a:spcPts val="0"/>
              </a:spcAft>
              <a:buClr>
                <a:schemeClr val="dk1"/>
              </a:buClr>
              <a:buSzPts val="1800"/>
              <a:buNone/>
            </a:pPr>
            <a:r>
              <a:rPr lang="en-US"/>
              <a:t>Ellex Raidla Advokaadibüroo OÜ</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1"/>
              </a:buClr>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758da375ed_0_0"/>
          <p:cNvSpPr txBox="1"/>
          <p:nvPr>
            <p:ph type="title"/>
          </p:nvPr>
        </p:nvSpPr>
        <p:spPr>
          <a:xfrm>
            <a:off x="673550" y="2577005"/>
            <a:ext cx="9717900" cy="1704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Materjali autorid</a:t>
            </a:r>
            <a:br>
              <a:rPr lang="en-US"/>
            </a:br>
            <a:endParaRPr/>
          </a:p>
          <a:p>
            <a:pPr indent="0" lvl="0" marL="0" rtl="0" algn="l">
              <a:spcBef>
                <a:spcPts val="0"/>
              </a:spcBef>
              <a:spcAft>
                <a:spcPts val="0"/>
              </a:spcAft>
              <a:buNone/>
            </a:pPr>
            <a:r>
              <a:rPr lang="en-US" sz="2800"/>
              <a:t>Airi Aavik, Ingrid Maadvere, Kristi Salum, Diana Veskimägi</a:t>
            </a:r>
            <a:endParaRPr sz="4500"/>
          </a:p>
        </p:txBody>
      </p:sp>
      <p:pic>
        <p:nvPicPr>
          <p:cNvPr id="211" name="Google Shape;211;g3758da375ed_0_0" title="EHTL-varviline-nimega.png"/>
          <p:cNvPicPr preferRelativeResize="0"/>
          <p:nvPr/>
        </p:nvPicPr>
        <p:blipFill>
          <a:blip r:embed="rId3">
            <a:alphaModFix/>
          </a:blip>
          <a:stretch>
            <a:fillRect/>
          </a:stretch>
        </p:blipFill>
        <p:spPr>
          <a:xfrm>
            <a:off x="842625" y="5195900"/>
            <a:ext cx="1875424" cy="93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ctrTitle"/>
          </p:nvPr>
        </p:nvSpPr>
        <p:spPr>
          <a:xfrm>
            <a:off x="594000" y="1300064"/>
            <a:ext cx="5959152" cy="2229079"/>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dk1"/>
              </a:buClr>
              <a:buSzPts val="5400"/>
              <a:buFont typeface="Inter Light"/>
              <a:buNone/>
            </a:pPr>
            <a:r>
              <a:rPr lang="en-US"/>
              <a:t>Tehisintellekti kasutamise kokkulepped</a:t>
            </a:r>
            <a:endParaRPr/>
          </a:p>
        </p:txBody>
      </p:sp>
      <p:sp>
        <p:nvSpPr>
          <p:cNvPr id="111" name="Google Shape;111;p2"/>
          <p:cNvSpPr txBox="1"/>
          <p:nvPr>
            <p:ph idx="1" type="subTitle"/>
          </p:nvPr>
        </p:nvSpPr>
        <p:spPr>
          <a:xfrm>
            <a:off x="630000" y="3575216"/>
            <a:ext cx="5959152" cy="16557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lang="en-US"/>
              <a:t>Soovituslik abimaterjal klassijuhatajale  TI-teemaliseks aruteluks ja kokkulepeteks</a:t>
            </a:r>
            <a:endParaRPr/>
          </a:p>
        </p:txBody>
      </p:sp>
      <p:sp>
        <p:nvSpPr>
          <p:cNvPr id="112" name="Google Shape;112;p2"/>
          <p:cNvSpPr txBox="1"/>
          <p:nvPr>
            <p:ph idx="2" type="body"/>
          </p:nvPr>
        </p:nvSpPr>
        <p:spPr>
          <a:xfrm>
            <a:off x="590549" y="6021355"/>
            <a:ext cx="5959151" cy="566671"/>
          </a:xfrm>
          <a:prstGeom prst="rect">
            <a:avLst/>
          </a:prstGeom>
          <a:noFill/>
          <a:ln>
            <a:noFill/>
          </a:ln>
        </p:spPr>
        <p:txBody>
          <a:bodyPr anchorCtr="0" anchor="ctr" bIns="45700" lIns="180000" spcFirstLastPara="1" rIns="180000" wrap="square" tIns="45700">
            <a:noAutofit/>
          </a:bodyPr>
          <a:lstStyle/>
          <a:p>
            <a:pPr indent="0" lvl="0" marL="0" rtl="0" algn="l">
              <a:lnSpc>
                <a:spcPct val="100000"/>
              </a:lnSpc>
              <a:spcBef>
                <a:spcPts val="0"/>
              </a:spcBef>
              <a:spcAft>
                <a:spcPts val="0"/>
              </a:spcAft>
              <a:buClr>
                <a:schemeClr val="accent4"/>
              </a:buClr>
              <a:buSzPts val="1200"/>
              <a:buNone/>
            </a:pPr>
            <a:r>
              <a:rPr lang="en-US"/>
              <a:t>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idx="1" type="body"/>
          </p:nvPr>
        </p:nvSpPr>
        <p:spPr>
          <a:xfrm>
            <a:off x="712850" y="2002494"/>
            <a:ext cx="8947200" cy="4145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a:t>Tehisintellekt ei õpi sinu eest. Jäta endale aega pusida, enne kui pöördud tehisaru poole. </a:t>
            </a:r>
            <a:endParaRPr/>
          </a:p>
          <a:p>
            <a:pPr indent="-381000" lvl="0" marL="457200" rtl="0" algn="l">
              <a:lnSpc>
                <a:spcPct val="100000"/>
              </a:lnSpc>
              <a:spcBef>
                <a:spcPts val="0"/>
              </a:spcBef>
              <a:spcAft>
                <a:spcPts val="0"/>
              </a:spcAft>
              <a:buSzPts val="2400"/>
              <a:buChar char="•"/>
            </a:pPr>
            <a:r>
              <a:rPr lang="en-US"/>
              <a:t>Kontrolli alati saadud teavet.</a:t>
            </a:r>
            <a:endParaRPr/>
          </a:p>
          <a:p>
            <a:pPr indent="-381000" lvl="0" marL="457200" rtl="0" algn="l">
              <a:spcBef>
                <a:spcPts val="0"/>
              </a:spcBef>
              <a:spcAft>
                <a:spcPts val="0"/>
              </a:spcAft>
              <a:buSzPts val="2400"/>
              <a:buChar char="•"/>
            </a:pPr>
            <a:r>
              <a:rPr lang="en-US"/>
              <a:t>Ära sisesta isikuandmeid. </a:t>
            </a:r>
            <a:endParaRPr/>
          </a:p>
          <a:p>
            <a:pPr indent="-381000" lvl="0" marL="457200" rtl="0" algn="l">
              <a:spcBef>
                <a:spcPts val="0"/>
              </a:spcBef>
              <a:spcAft>
                <a:spcPts val="0"/>
              </a:spcAft>
              <a:buSzPts val="2400"/>
              <a:buChar char="•"/>
            </a:pPr>
            <a:r>
              <a:rPr lang="en-US"/>
              <a:t>Arvesta erinevate keskkondade puhul vanusepiirangutega. </a:t>
            </a:r>
            <a:endParaRPr/>
          </a:p>
          <a:p>
            <a:pPr indent="-381000" lvl="0" marL="457200" rtl="0" algn="l">
              <a:spcBef>
                <a:spcPts val="0"/>
              </a:spcBef>
              <a:spcAft>
                <a:spcPts val="0"/>
              </a:spcAft>
              <a:buSzPts val="2400"/>
              <a:buChar char="•"/>
            </a:pPr>
            <a:r>
              <a:rPr lang="en-US"/>
              <a:t>Järgi TI kasutamisel õpetaja juhiseid.</a:t>
            </a:r>
            <a:endParaRPr i="1"/>
          </a:p>
          <a:p>
            <a:pPr indent="-381000" lvl="0" marL="457200" rtl="0" algn="l">
              <a:spcBef>
                <a:spcPts val="0"/>
              </a:spcBef>
              <a:spcAft>
                <a:spcPts val="0"/>
              </a:spcAft>
              <a:buSzPts val="2400"/>
              <a:buChar char="•"/>
            </a:pPr>
            <a:r>
              <a:rPr lang="en-US"/>
              <a:t>Väldi plagiaati ja viita alati. </a:t>
            </a:r>
            <a:endParaRPr/>
          </a:p>
          <a:p>
            <a:pPr indent="-381000" lvl="0" marL="457200" rtl="0" algn="l">
              <a:lnSpc>
                <a:spcPct val="100000"/>
              </a:lnSpc>
              <a:spcBef>
                <a:spcPts val="0"/>
              </a:spcBef>
              <a:spcAft>
                <a:spcPts val="0"/>
              </a:spcAft>
              <a:buSzPts val="2400"/>
              <a:buChar char="•"/>
            </a:pPr>
            <a:r>
              <a:rPr lang="en-US"/>
              <a:t>Lõpliku töö sisu eest vastutad sina.</a:t>
            </a:r>
            <a:endParaRPr/>
          </a:p>
          <a:p>
            <a:pPr indent="0" lvl="0" marL="0" rtl="0" algn="l">
              <a:lnSpc>
                <a:spcPct val="100000"/>
              </a:lnSpc>
              <a:spcBef>
                <a:spcPts val="0"/>
              </a:spcBef>
              <a:spcAft>
                <a:spcPts val="0"/>
              </a:spcAft>
              <a:buClr>
                <a:schemeClr val="dk1"/>
              </a:buClr>
              <a:buSzPts val="2400"/>
              <a:buNone/>
            </a:pPr>
            <a:r>
              <a:t/>
            </a:r>
            <a:endParaRPr/>
          </a:p>
          <a:p>
            <a:pPr indent="0" lvl="0" marL="0" rtl="0" algn="l">
              <a:lnSpc>
                <a:spcPct val="100000"/>
              </a:lnSpc>
              <a:spcBef>
                <a:spcPts val="0"/>
              </a:spcBef>
              <a:spcAft>
                <a:spcPts val="0"/>
              </a:spcAft>
              <a:buClr>
                <a:schemeClr val="dk1"/>
              </a:buClr>
              <a:buSzPts val="2400"/>
              <a:buNone/>
            </a:pPr>
            <a:r>
              <a:t/>
            </a:r>
            <a:endParaRPr/>
          </a:p>
        </p:txBody>
      </p:sp>
      <p:sp>
        <p:nvSpPr>
          <p:cNvPr id="118" name="Google Shape;118;p3"/>
          <p:cNvSpPr txBox="1"/>
          <p:nvPr>
            <p:ph idx="4294967295" type="ctrTitle"/>
          </p:nvPr>
        </p:nvSpPr>
        <p:spPr>
          <a:xfrm>
            <a:off x="532800" y="446725"/>
            <a:ext cx="10325100" cy="1184700"/>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dk1"/>
              </a:buClr>
              <a:buSzPts val="5400"/>
              <a:buFont typeface="Inter Light"/>
              <a:buNone/>
            </a:pPr>
            <a:r>
              <a:rPr lang="en-US"/>
              <a:t>Üldised põhimõtted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7514d69477_0_0"/>
          <p:cNvSpPr txBox="1"/>
          <p:nvPr>
            <p:ph idx="1" type="body"/>
          </p:nvPr>
        </p:nvSpPr>
        <p:spPr>
          <a:xfrm>
            <a:off x="796100" y="1681665"/>
            <a:ext cx="11061000" cy="91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Kui ei ole eraldi kokkulepitud TI kasutamine, siis kirjelda, kuidas ja mil määral oled kasutanud.  </a:t>
            </a:r>
            <a:endParaRPr/>
          </a:p>
        </p:txBody>
      </p:sp>
      <p:sp>
        <p:nvSpPr>
          <p:cNvPr id="124" name="Google Shape;124;g37514d69477_0_0"/>
          <p:cNvSpPr txBox="1"/>
          <p:nvPr>
            <p:ph type="title"/>
          </p:nvPr>
        </p:nvSpPr>
        <p:spPr>
          <a:xfrm>
            <a:off x="4917150" y="2370143"/>
            <a:ext cx="7137600" cy="7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1" lang="en-US"/>
              <a:t>Näiteks: </a:t>
            </a:r>
            <a:endParaRPr i="1"/>
          </a:p>
          <a:p>
            <a:pPr indent="-355600" lvl="0" marL="457200" rtl="0" algn="l">
              <a:lnSpc>
                <a:spcPct val="100000"/>
              </a:lnSpc>
              <a:spcBef>
                <a:spcPts val="0"/>
              </a:spcBef>
              <a:spcAft>
                <a:spcPts val="0"/>
              </a:spcAft>
              <a:buSzPts val="2000"/>
              <a:buChar char="-"/>
            </a:pPr>
            <a:r>
              <a:rPr i="1" lang="en-US"/>
              <a:t>Kasutasin ChatGPT-d essee õigekirja parandamiseks.</a:t>
            </a:r>
            <a:endParaRPr i="1"/>
          </a:p>
          <a:p>
            <a:pPr indent="-355600" lvl="0" marL="457200" rtl="0" algn="l">
              <a:spcBef>
                <a:spcPts val="0"/>
              </a:spcBef>
              <a:spcAft>
                <a:spcPts val="0"/>
              </a:spcAft>
              <a:buSzPts val="2000"/>
              <a:buChar char="-"/>
            </a:pPr>
            <a:r>
              <a:rPr i="1" lang="en-US"/>
              <a:t>Küsisin </a:t>
            </a:r>
            <a:r>
              <a:rPr i="1" lang="en-US"/>
              <a:t>ChatGPT-lt abi teksti täiendamise osas.</a:t>
            </a:r>
            <a:endParaRPr i="1"/>
          </a:p>
          <a:p>
            <a:pPr indent="-355600" lvl="0" marL="457200" rtl="0" algn="l">
              <a:spcBef>
                <a:spcPts val="0"/>
              </a:spcBef>
              <a:spcAft>
                <a:spcPts val="0"/>
              </a:spcAft>
              <a:buSzPts val="2000"/>
              <a:buChar char="-"/>
            </a:pPr>
            <a:r>
              <a:rPr i="1" lang="en-US"/>
              <a:t>Kasutasin essee kirjutamisel ideede kogumiseks Google Geminit.</a:t>
            </a:r>
            <a:endParaRPr i="1"/>
          </a:p>
          <a:p>
            <a:pPr indent="0" lvl="0" marL="0" rtl="0" algn="l">
              <a:lnSpc>
                <a:spcPct val="100000"/>
              </a:lnSpc>
              <a:spcBef>
                <a:spcPts val="0"/>
              </a:spcBef>
              <a:spcAft>
                <a:spcPts val="0"/>
              </a:spcAft>
              <a:buNone/>
            </a:pPr>
            <a:r>
              <a:t/>
            </a:r>
            <a:endParaRPr i="1"/>
          </a:p>
        </p:txBody>
      </p:sp>
      <p:sp>
        <p:nvSpPr>
          <p:cNvPr id="125" name="Google Shape;125;g37514d69477_0_0"/>
          <p:cNvSpPr txBox="1"/>
          <p:nvPr>
            <p:ph type="title"/>
          </p:nvPr>
        </p:nvSpPr>
        <p:spPr>
          <a:xfrm>
            <a:off x="785695" y="4791277"/>
            <a:ext cx="9198300" cy="7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1" lang="en-US"/>
              <a:t>Näiteks: </a:t>
            </a:r>
            <a:endParaRPr i="1"/>
          </a:p>
          <a:p>
            <a:pPr indent="-355600" lvl="0" marL="457200" rtl="0" algn="l">
              <a:lnSpc>
                <a:spcPct val="100000"/>
              </a:lnSpc>
              <a:spcBef>
                <a:spcPts val="0"/>
              </a:spcBef>
              <a:spcAft>
                <a:spcPts val="0"/>
              </a:spcAft>
              <a:buSzPts val="2000"/>
              <a:buChar char="-"/>
            </a:pPr>
            <a:r>
              <a:rPr i="1" lang="en-US"/>
              <a:t>Pilt loodud ChatGPT (DALL·E) abil, 15.08.2025.</a:t>
            </a:r>
            <a:endParaRPr i="1"/>
          </a:p>
          <a:p>
            <a:pPr indent="-355600" lvl="0" marL="457200" rtl="0" algn="l">
              <a:lnSpc>
                <a:spcPct val="100000"/>
              </a:lnSpc>
              <a:spcBef>
                <a:spcPts val="0"/>
              </a:spcBef>
              <a:spcAft>
                <a:spcPts val="0"/>
              </a:spcAft>
              <a:buSzPts val="2000"/>
              <a:buChar char="-"/>
            </a:pPr>
            <a:r>
              <a:rPr i="1" lang="en-US"/>
              <a:t>OpenAI. (2025, 15. august). Active classroom scene illustration. DALL·E. </a:t>
            </a:r>
            <a:r>
              <a:rPr i="1" lang="en-US" u="sng">
                <a:solidFill>
                  <a:schemeClr val="hlink"/>
                </a:solidFill>
                <a:hlinkClick r:id="rId3"/>
              </a:rPr>
              <a:t>https://openai.com/</a:t>
            </a:r>
            <a:endParaRPr i="1"/>
          </a:p>
        </p:txBody>
      </p:sp>
      <p:sp>
        <p:nvSpPr>
          <p:cNvPr id="126" name="Google Shape;126;g37514d69477_0_0"/>
          <p:cNvSpPr txBox="1"/>
          <p:nvPr>
            <p:ph idx="4294967295" type="ctrTitle"/>
          </p:nvPr>
        </p:nvSpPr>
        <p:spPr>
          <a:xfrm>
            <a:off x="399386" y="902422"/>
            <a:ext cx="10025100" cy="6123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400"/>
              <a:buFont typeface="Inter Light"/>
              <a:buNone/>
            </a:pPr>
            <a:r>
              <a:t/>
            </a:r>
            <a:endParaRPr/>
          </a:p>
          <a:p>
            <a:pPr indent="0" lvl="0" marL="0" rtl="0" algn="l">
              <a:lnSpc>
                <a:spcPct val="80000"/>
              </a:lnSpc>
              <a:spcBef>
                <a:spcPts val="0"/>
              </a:spcBef>
              <a:spcAft>
                <a:spcPts val="0"/>
              </a:spcAft>
              <a:buClr>
                <a:schemeClr val="dk1"/>
              </a:buClr>
              <a:buSzPts val="5400"/>
              <a:buFont typeface="Inter Light"/>
              <a:buNone/>
            </a:pPr>
            <a:r>
              <a:rPr lang="en-US"/>
              <a:t>Viitamine</a:t>
            </a:r>
            <a:endParaRPr/>
          </a:p>
        </p:txBody>
      </p:sp>
      <p:sp>
        <p:nvSpPr>
          <p:cNvPr id="127" name="Google Shape;127;g37514d69477_0_0"/>
          <p:cNvSpPr txBox="1"/>
          <p:nvPr>
            <p:ph idx="1" type="body"/>
          </p:nvPr>
        </p:nvSpPr>
        <p:spPr>
          <a:xfrm>
            <a:off x="796100" y="4267982"/>
            <a:ext cx="11061000" cy="38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Erineva sisu loomisel (sh multimeediumid) viita vastavalt kooli juhendile.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7a24305b7c_0_1"/>
          <p:cNvSpPr txBox="1"/>
          <p:nvPr>
            <p:ph idx="4294967295" type="body"/>
          </p:nvPr>
        </p:nvSpPr>
        <p:spPr>
          <a:xfrm>
            <a:off x="707935" y="1611200"/>
            <a:ext cx="11061000" cy="1689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lang="en-US" sz="2400"/>
              <a:t>Tehisaru tööriistad, nagu ChatGPT ja Gemini on generatiivsed. Generatiivsus tähendab, et programm loob uusi vastuseid olemasolevate andmete põhjal. Selline tehisintellekt töötab ennustuspõhiselt ja pakub sisendist lähtuvalt kõige tõenäolisemalt sobivat vastust. </a:t>
            </a:r>
            <a:endParaRPr i="1" sz="2400">
              <a:solidFill>
                <a:srgbClr val="000000"/>
              </a:solidFill>
            </a:endParaRPr>
          </a:p>
        </p:txBody>
      </p:sp>
      <p:sp>
        <p:nvSpPr>
          <p:cNvPr id="133" name="Google Shape;133;g37a24305b7c_0_1"/>
          <p:cNvSpPr txBox="1"/>
          <p:nvPr>
            <p:ph idx="4294967295" type="ctrTitle"/>
          </p:nvPr>
        </p:nvSpPr>
        <p:spPr>
          <a:xfrm>
            <a:off x="399386" y="902422"/>
            <a:ext cx="10025100" cy="6123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400"/>
              <a:buFont typeface="Inter Light"/>
              <a:buNone/>
            </a:pPr>
            <a:r>
              <a:rPr lang="en-US"/>
              <a:t>Generatiivse TI olemus</a:t>
            </a:r>
            <a:endParaRPr/>
          </a:p>
        </p:txBody>
      </p:sp>
      <p:sp>
        <p:nvSpPr>
          <p:cNvPr id="134" name="Google Shape;134;g37a24305b7c_0_1"/>
          <p:cNvSpPr txBox="1"/>
          <p:nvPr>
            <p:ph idx="4294967295" type="title"/>
          </p:nvPr>
        </p:nvSpPr>
        <p:spPr>
          <a:xfrm>
            <a:off x="4816475" y="3683757"/>
            <a:ext cx="7245900" cy="325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2200"/>
              <a:t>Pea meeles!</a:t>
            </a:r>
            <a:br>
              <a:rPr i="1" lang="en-US" sz="2200"/>
            </a:br>
            <a:endParaRPr i="1" sz="2200"/>
          </a:p>
          <a:p>
            <a:pPr indent="-355600" lvl="0" marL="457200" rtl="0" algn="l">
              <a:spcBef>
                <a:spcPts val="0"/>
              </a:spcBef>
              <a:spcAft>
                <a:spcPts val="0"/>
              </a:spcAft>
              <a:buSzPts val="2000"/>
              <a:buChar char="-"/>
            </a:pPr>
            <a:r>
              <a:rPr i="1" lang="en-US" sz="2000"/>
              <a:t>Juturobot ei ole otsingumootor. Internetiotsingut teeb generatiivne TI ainult siis, kui kasutaja on selleks andnud selge käsu. Ka sel juhul tuleb tulemus ise üle kontrollida. </a:t>
            </a:r>
            <a:endParaRPr i="1" sz="2000"/>
          </a:p>
          <a:p>
            <a:pPr indent="-355600" lvl="0" marL="457200" rtl="0" algn="l">
              <a:spcBef>
                <a:spcPts val="0"/>
              </a:spcBef>
              <a:spcAft>
                <a:spcPts val="0"/>
              </a:spcAft>
              <a:buSzPts val="2000"/>
              <a:buChar char="-"/>
            </a:pPr>
            <a:r>
              <a:rPr i="1" lang="en-US" sz="2000"/>
              <a:t>Juturobot ei mõtle, ei “tule appi”, ei õpi, ei armasta.</a:t>
            </a:r>
            <a:endParaRPr i="1" sz="2000"/>
          </a:p>
          <a:p>
            <a:pPr indent="-355600" lvl="0" marL="457200" rtl="0" algn="l">
              <a:spcBef>
                <a:spcPts val="0"/>
              </a:spcBef>
              <a:spcAft>
                <a:spcPts val="0"/>
              </a:spcAft>
              <a:buSzPts val="2000"/>
              <a:buChar char="-"/>
            </a:pPr>
            <a:r>
              <a:rPr i="1" lang="en-US" sz="2000"/>
              <a:t>Juturobot on loodud simuleerima arukat vestlust ja treenitud vastama meeldivalt. </a:t>
            </a:r>
            <a:endParaRPr i="1" sz="2000"/>
          </a:p>
          <a:p>
            <a:pPr indent="-355600" lvl="0" marL="457200" rtl="0" algn="l">
              <a:spcBef>
                <a:spcPts val="0"/>
              </a:spcBef>
              <a:spcAft>
                <a:spcPts val="0"/>
              </a:spcAft>
              <a:buSzPts val="2000"/>
              <a:buChar char="-"/>
            </a:pPr>
            <a:r>
              <a:rPr i="1" lang="en-US" sz="2000"/>
              <a:t>Juturoboti eesmärk ei ole vastata õigesti.</a:t>
            </a:r>
            <a:endParaRPr i="1" sz="2000"/>
          </a:p>
          <a:p>
            <a:pPr indent="0" lvl="0" marL="0" rtl="0" algn="l">
              <a:lnSpc>
                <a:spcPct val="100000"/>
              </a:lnSpc>
              <a:spcBef>
                <a:spcPts val="0"/>
              </a:spcBef>
              <a:spcAft>
                <a:spcPts val="0"/>
              </a:spcAft>
              <a:buNone/>
            </a:pPr>
            <a:r>
              <a:t/>
            </a:r>
            <a:endParaRPr i="1" sz="2000"/>
          </a:p>
        </p:txBody>
      </p:sp>
      <p:pic>
        <p:nvPicPr>
          <p:cNvPr id="135" name="Google Shape;135;g37a24305b7c_0_1"/>
          <p:cNvPicPr preferRelativeResize="0"/>
          <p:nvPr/>
        </p:nvPicPr>
        <p:blipFill>
          <a:blip r:embed="rId3">
            <a:alphaModFix/>
          </a:blip>
          <a:stretch>
            <a:fillRect/>
          </a:stretch>
        </p:blipFill>
        <p:spPr>
          <a:xfrm>
            <a:off x="1909960" y="4021450"/>
            <a:ext cx="1885324" cy="1256900"/>
          </a:xfrm>
          <a:prstGeom prst="rect">
            <a:avLst/>
          </a:prstGeom>
          <a:noFill/>
          <a:ln>
            <a:noFill/>
          </a:ln>
        </p:spPr>
      </p:pic>
      <p:sp>
        <p:nvSpPr>
          <p:cNvPr id="136" name="Google Shape;136;g37a24305b7c_0_1"/>
          <p:cNvSpPr txBox="1"/>
          <p:nvPr/>
        </p:nvSpPr>
        <p:spPr>
          <a:xfrm>
            <a:off x="123400" y="4348525"/>
            <a:ext cx="212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595959"/>
                </a:solidFill>
              </a:rPr>
              <a:t>Taeva värv on …</a:t>
            </a:r>
            <a:endParaRPr sz="1800">
              <a:solidFill>
                <a:srgbClr val="595959"/>
              </a:solidFill>
            </a:endParaRPr>
          </a:p>
        </p:txBody>
      </p:sp>
      <p:sp>
        <p:nvSpPr>
          <p:cNvPr id="137" name="Google Shape;137;g37a24305b7c_0_1"/>
          <p:cNvSpPr txBox="1"/>
          <p:nvPr/>
        </p:nvSpPr>
        <p:spPr>
          <a:xfrm>
            <a:off x="3809588" y="4419050"/>
            <a:ext cx="95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595959"/>
                </a:solidFill>
              </a:rPr>
              <a:t>sinine.</a:t>
            </a:r>
            <a:endParaRPr sz="1800">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7f50f24dc8_0_24"/>
          <p:cNvSpPr txBox="1"/>
          <p:nvPr>
            <p:ph idx="1" type="body"/>
          </p:nvPr>
        </p:nvSpPr>
        <p:spPr>
          <a:xfrm>
            <a:off x="707925" y="1611200"/>
            <a:ext cx="3526800" cy="1219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latin typeface="Inter"/>
                <a:ea typeface="Inter"/>
                <a:cs typeface="Inter"/>
                <a:sym typeface="Inter"/>
              </a:rPr>
              <a:t>Hallutsineerimine</a:t>
            </a:r>
            <a:r>
              <a:rPr lang="en-US"/>
              <a:t> -</a:t>
            </a:r>
            <a:endParaRPr/>
          </a:p>
          <a:p>
            <a:pPr indent="0" lvl="0" marL="0" rtl="0" algn="l">
              <a:lnSpc>
                <a:spcPct val="115000"/>
              </a:lnSpc>
              <a:spcBef>
                <a:spcPts val="1200"/>
              </a:spcBef>
              <a:spcAft>
                <a:spcPts val="0"/>
              </a:spcAft>
              <a:buClr>
                <a:schemeClr val="dk1"/>
              </a:buClr>
              <a:buSzPts val="1100"/>
              <a:buFont typeface="Arial"/>
              <a:buNone/>
            </a:pPr>
            <a:r>
              <a:rPr lang="en-US"/>
              <a:t>vale info loomine</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143" name="Google Shape;143;g37f50f24dc8_0_24"/>
          <p:cNvSpPr txBox="1"/>
          <p:nvPr>
            <p:ph idx="4294967295" type="ctrTitle"/>
          </p:nvPr>
        </p:nvSpPr>
        <p:spPr>
          <a:xfrm>
            <a:off x="399386" y="902422"/>
            <a:ext cx="10025100" cy="6123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400"/>
              <a:buFont typeface="Inter Light"/>
              <a:buNone/>
            </a:pPr>
            <a:r>
              <a:rPr lang="en-US"/>
              <a:t>Kaasnevad ohud</a:t>
            </a:r>
            <a:endParaRPr/>
          </a:p>
        </p:txBody>
      </p:sp>
      <p:sp>
        <p:nvSpPr>
          <p:cNvPr id="144" name="Google Shape;144;g37f50f24dc8_0_24"/>
          <p:cNvSpPr txBox="1"/>
          <p:nvPr>
            <p:ph idx="1" type="body"/>
          </p:nvPr>
        </p:nvSpPr>
        <p:spPr>
          <a:xfrm>
            <a:off x="4562600" y="1611200"/>
            <a:ext cx="3526800" cy="1081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latin typeface="Inter"/>
                <a:ea typeface="Inter"/>
                <a:cs typeface="Inter"/>
                <a:sym typeface="Inter"/>
              </a:rPr>
              <a:t>Kallutatus </a:t>
            </a:r>
            <a:r>
              <a:rPr lang="en-US"/>
              <a:t>- vastus lähtub enamusest</a:t>
            </a:r>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145" name="Google Shape;145;g37f50f24dc8_0_24"/>
          <p:cNvSpPr txBox="1"/>
          <p:nvPr>
            <p:ph idx="1" type="body"/>
          </p:nvPr>
        </p:nvSpPr>
        <p:spPr>
          <a:xfrm>
            <a:off x="8089400" y="1611200"/>
            <a:ext cx="3526800" cy="987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latin typeface="Inter"/>
                <a:ea typeface="Inter"/>
                <a:cs typeface="Inter"/>
                <a:sym typeface="Inter"/>
              </a:rPr>
              <a:t>Joondumine </a:t>
            </a:r>
            <a:r>
              <a:rPr lang="en-US"/>
              <a:t>- eetiliselt sobiv vastus</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1200"/>
              </a:spcAft>
              <a:buClr>
                <a:schemeClr val="dk1"/>
              </a:buClr>
              <a:buSzPts val="1100"/>
              <a:buFont typeface="Arial"/>
              <a:buNone/>
            </a:pPr>
            <a:r>
              <a:t/>
            </a:r>
            <a:endParaRPr/>
          </a:p>
        </p:txBody>
      </p:sp>
      <p:pic>
        <p:nvPicPr>
          <p:cNvPr id="146" name="Google Shape;146;g37f50f24dc8_0_24"/>
          <p:cNvPicPr preferRelativeResize="0"/>
          <p:nvPr/>
        </p:nvPicPr>
        <p:blipFill>
          <a:blip r:embed="rId3">
            <a:alphaModFix/>
          </a:blip>
          <a:stretch>
            <a:fillRect/>
          </a:stretch>
        </p:blipFill>
        <p:spPr>
          <a:xfrm>
            <a:off x="307800" y="2840050"/>
            <a:ext cx="4144701" cy="2327475"/>
          </a:xfrm>
          <a:prstGeom prst="rect">
            <a:avLst/>
          </a:prstGeom>
          <a:noFill/>
          <a:ln>
            <a:noFill/>
          </a:ln>
        </p:spPr>
      </p:pic>
      <p:pic>
        <p:nvPicPr>
          <p:cNvPr id="147" name="Google Shape;147;g37f50f24dc8_0_24"/>
          <p:cNvPicPr preferRelativeResize="0"/>
          <p:nvPr/>
        </p:nvPicPr>
        <p:blipFill>
          <a:blip r:embed="rId4">
            <a:alphaModFix/>
          </a:blip>
          <a:stretch>
            <a:fillRect/>
          </a:stretch>
        </p:blipFill>
        <p:spPr>
          <a:xfrm>
            <a:off x="3375500" y="5393025"/>
            <a:ext cx="4365975" cy="1219825"/>
          </a:xfrm>
          <a:prstGeom prst="rect">
            <a:avLst/>
          </a:prstGeom>
          <a:noFill/>
          <a:ln>
            <a:noFill/>
          </a:ln>
        </p:spPr>
      </p:pic>
      <p:pic>
        <p:nvPicPr>
          <p:cNvPr id="148" name="Google Shape;148;g37f50f24dc8_0_24"/>
          <p:cNvPicPr preferRelativeResize="0"/>
          <p:nvPr/>
        </p:nvPicPr>
        <p:blipFill>
          <a:blip r:embed="rId5">
            <a:alphaModFix/>
          </a:blip>
          <a:stretch>
            <a:fillRect/>
          </a:stretch>
        </p:blipFill>
        <p:spPr>
          <a:xfrm>
            <a:off x="8089400" y="2598600"/>
            <a:ext cx="3907451" cy="36458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7a24305b7c_0_9"/>
          <p:cNvSpPr txBox="1"/>
          <p:nvPr>
            <p:ph idx="4294967295" type="body"/>
          </p:nvPr>
        </p:nvSpPr>
        <p:spPr>
          <a:xfrm>
            <a:off x="7344150" y="1578000"/>
            <a:ext cx="4770000" cy="494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Tavapärased </a:t>
            </a:r>
            <a:r>
              <a:rPr lang="en-US"/>
              <a:t>TI rakendused</a:t>
            </a:r>
            <a:endParaRPr/>
          </a:p>
          <a:p>
            <a:pPr indent="0" lvl="0" marL="0" rtl="0" algn="l">
              <a:spcBef>
                <a:spcPts val="0"/>
              </a:spcBef>
              <a:spcAft>
                <a:spcPts val="0"/>
              </a:spcAft>
              <a:buClr>
                <a:schemeClr val="dk1"/>
              </a:buClr>
              <a:buSzPts val="2400"/>
              <a:buNone/>
            </a:pPr>
            <a:r>
              <a:t/>
            </a:r>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rPr lang="en-US" sz="1500"/>
              <a:t>PRIVAATSUS: Mõeldud kasutajatele vanuses 18+Andmeid hoitakse tootja riigis ja neid kasutatakse treenimiseks. Enamasti USA. </a:t>
            </a:r>
            <a:endParaRPr sz="1500"/>
          </a:p>
          <a:p>
            <a:pPr indent="0" lvl="0" marL="0" rtl="0" algn="l">
              <a:spcBef>
                <a:spcPts val="0"/>
              </a:spcBef>
              <a:spcAft>
                <a:spcPts val="0"/>
              </a:spcAft>
              <a:buClr>
                <a:schemeClr val="dk1"/>
              </a:buClr>
              <a:buSzPts val="2400"/>
              <a:buNone/>
            </a:pPr>
            <a:r>
              <a:t/>
            </a:r>
            <a:endParaRPr sz="1500"/>
          </a:p>
          <a:p>
            <a:pPr indent="0" lvl="0" marL="0" rtl="0" algn="l">
              <a:spcBef>
                <a:spcPts val="0"/>
              </a:spcBef>
              <a:spcAft>
                <a:spcPts val="0"/>
              </a:spcAft>
              <a:buClr>
                <a:schemeClr val="dk1"/>
              </a:buClr>
              <a:buSzPts val="2400"/>
              <a:buNone/>
            </a:pPr>
            <a:r>
              <a:rPr lang="en-US" sz="1500"/>
              <a:t>NB! Ärge sisestage TI-rakendusse tundlikke isikuandmeid, näiteks terviseandmeid, ega ülemääraseid isiklikke detaile!</a:t>
            </a:r>
            <a:endParaRPr sz="1500"/>
          </a:p>
          <a:p>
            <a:pPr indent="0" lvl="0" marL="0" rtl="0" algn="l">
              <a:spcBef>
                <a:spcPts val="0"/>
              </a:spcBef>
              <a:spcAft>
                <a:spcPts val="0"/>
              </a:spcAft>
              <a:buClr>
                <a:schemeClr val="dk1"/>
              </a:buClr>
              <a:buSzPts val="2400"/>
              <a:buNone/>
            </a:pPr>
            <a:r>
              <a:t/>
            </a:r>
            <a:endParaRPr sz="1500"/>
          </a:p>
          <a:p>
            <a:pPr indent="0" lvl="0" marL="0" rtl="0" algn="l">
              <a:spcBef>
                <a:spcPts val="0"/>
              </a:spcBef>
              <a:spcAft>
                <a:spcPts val="0"/>
              </a:spcAft>
              <a:buClr>
                <a:schemeClr val="dk1"/>
              </a:buClr>
              <a:buSzPts val="2400"/>
              <a:buNone/>
            </a:pPr>
            <a:r>
              <a:rPr lang="en-US" sz="1500"/>
              <a:t>ÄRILISTE RAKENDUSTE EESMÄRK: Meeldivus,  pakkudes kiireid vastuseid. </a:t>
            </a:r>
            <a:endParaRPr sz="1500"/>
          </a:p>
          <a:p>
            <a:pPr indent="0" lvl="0" marL="0" rtl="0" algn="l">
              <a:spcBef>
                <a:spcPts val="0"/>
              </a:spcBef>
              <a:spcAft>
                <a:spcPts val="0"/>
              </a:spcAft>
              <a:buClr>
                <a:schemeClr val="dk1"/>
              </a:buClr>
              <a:buSzPts val="2400"/>
              <a:buNone/>
            </a:pPr>
            <a:r>
              <a:t/>
            </a:r>
            <a:endParaRPr sz="1500"/>
          </a:p>
          <a:p>
            <a:pPr indent="0" lvl="0" marL="0" rtl="0" algn="l">
              <a:spcBef>
                <a:spcPts val="0"/>
              </a:spcBef>
              <a:spcAft>
                <a:spcPts val="0"/>
              </a:spcAft>
              <a:buClr>
                <a:schemeClr val="dk1"/>
              </a:buClr>
              <a:buSzPts val="2400"/>
              <a:buNone/>
            </a:pPr>
            <a:r>
              <a:rPr lang="en-US" sz="1500"/>
              <a:t>SEADUSED: Andmekaitseseaduse eesmärk on noorte kaitsmine. Kui rakenduse vanusepiir on 18+, siis konto loomisel rikud seadust </a:t>
            </a:r>
            <a:endParaRPr sz="1500"/>
          </a:p>
          <a:p>
            <a:pPr indent="0" lvl="0" marL="0" rtl="0" algn="l">
              <a:lnSpc>
                <a:spcPct val="115000"/>
              </a:lnSpc>
              <a:spcBef>
                <a:spcPts val="0"/>
              </a:spcBef>
              <a:spcAft>
                <a:spcPts val="0"/>
              </a:spcAft>
              <a:buClr>
                <a:schemeClr val="dk1"/>
              </a:buClr>
              <a:buSzPts val="1100"/>
              <a:buNone/>
            </a:pPr>
            <a:r>
              <a:t/>
            </a:r>
            <a:endParaRPr b="1" sz="1250">
              <a:highlight>
                <a:schemeClr val="dk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E8E8E8"/>
              </a:solidFill>
              <a:highlight>
                <a:schemeClr val="dk1"/>
              </a:highlight>
              <a:latin typeface="Arial"/>
              <a:ea typeface="Arial"/>
              <a:cs typeface="Arial"/>
              <a:sym typeface="Arial"/>
            </a:endParaRPr>
          </a:p>
          <a:p>
            <a:pPr indent="0" lvl="0" marL="0" rtl="0" algn="l">
              <a:spcBef>
                <a:spcPts val="0"/>
              </a:spcBef>
              <a:spcAft>
                <a:spcPts val="0"/>
              </a:spcAft>
              <a:buClr>
                <a:schemeClr val="dk1"/>
              </a:buClr>
              <a:buSzPts val="2400"/>
              <a:buNone/>
            </a:pPr>
            <a:r>
              <a:t/>
            </a:r>
            <a:endParaRPr b="1" sz="1050">
              <a:solidFill>
                <a:srgbClr val="E8E8E8"/>
              </a:solidFill>
              <a:highlight>
                <a:schemeClr val="dk1"/>
              </a:highlight>
              <a:latin typeface="Arial"/>
              <a:ea typeface="Arial"/>
              <a:cs typeface="Arial"/>
              <a:sym typeface="Arial"/>
            </a:endParaRPr>
          </a:p>
          <a:p>
            <a:pPr indent="0" lvl="0" marL="0" rtl="0" algn="l">
              <a:spcBef>
                <a:spcPts val="0"/>
              </a:spcBef>
              <a:spcAft>
                <a:spcPts val="0"/>
              </a:spcAft>
              <a:buClr>
                <a:schemeClr val="dk1"/>
              </a:buClr>
              <a:buSzPts val="2400"/>
              <a:buNone/>
            </a:pPr>
            <a:r>
              <a:t/>
            </a:r>
            <a:endParaRPr sz="1500">
              <a:highlight>
                <a:schemeClr val="dk1"/>
              </a:highlight>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a:p>
        </p:txBody>
      </p:sp>
      <p:sp>
        <p:nvSpPr>
          <p:cNvPr id="154" name="Google Shape;154;g37a24305b7c_0_9"/>
          <p:cNvSpPr txBox="1"/>
          <p:nvPr>
            <p:ph type="title"/>
          </p:nvPr>
        </p:nvSpPr>
        <p:spPr>
          <a:xfrm>
            <a:off x="282324" y="163679"/>
            <a:ext cx="10440000" cy="127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400"/>
              <a:buFont typeface="Inter Light"/>
              <a:buNone/>
            </a:pPr>
            <a:r>
              <a:rPr lang="en-US" sz="5200"/>
              <a:t>TI rakenduste erisused</a:t>
            </a:r>
            <a:endParaRPr/>
          </a:p>
        </p:txBody>
      </p:sp>
      <p:sp>
        <p:nvSpPr>
          <p:cNvPr id="155" name="Google Shape;155;g37a24305b7c_0_9"/>
          <p:cNvSpPr txBox="1"/>
          <p:nvPr>
            <p:ph idx="4294967295" type="body"/>
          </p:nvPr>
        </p:nvSpPr>
        <p:spPr>
          <a:xfrm>
            <a:off x="699325" y="1578000"/>
            <a:ext cx="6549000" cy="423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TI-Hüppe õpilaste rakendused*</a:t>
            </a:r>
            <a:endParaRPr/>
          </a:p>
          <a:p>
            <a:pPr indent="0" lvl="0" marL="0" rtl="0" algn="l">
              <a:spcBef>
                <a:spcPts val="0"/>
              </a:spcBef>
              <a:spcAft>
                <a:spcPts val="0"/>
              </a:spcAft>
              <a:buClr>
                <a:schemeClr val="dk1"/>
              </a:buClr>
              <a:buSzPts val="2400"/>
              <a:buNone/>
            </a:pPr>
            <a:r>
              <a:t/>
            </a:r>
            <a:endParaRPr sz="1500"/>
          </a:p>
          <a:p>
            <a:pPr indent="0" lvl="0" marL="0" rtl="0" algn="l">
              <a:spcBef>
                <a:spcPts val="0"/>
              </a:spcBef>
              <a:spcAft>
                <a:spcPts val="0"/>
              </a:spcAft>
              <a:buClr>
                <a:schemeClr val="dk1"/>
              </a:buClr>
              <a:buSzPts val="2400"/>
              <a:buNone/>
            </a:pPr>
            <a:r>
              <a:rPr lang="en-US" sz="1500"/>
              <a:t>PRIVAATSUS</a:t>
            </a:r>
            <a:r>
              <a:rPr lang="en-US" sz="1500"/>
              <a:t>: </a:t>
            </a:r>
            <a:r>
              <a:rPr lang="en-US" sz="1500"/>
              <a:t>Kõik andmed on hoitud turvalistes serverites Euroopas.</a:t>
            </a:r>
            <a:r>
              <a:rPr lang="en-US" sz="1500"/>
              <a:t> Sisestatud andmeid TI treenimiseks ei kasutata.  </a:t>
            </a:r>
            <a:endParaRPr sz="1500"/>
          </a:p>
          <a:p>
            <a:pPr indent="0" lvl="0" marL="0" rtl="0" algn="l">
              <a:spcBef>
                <a:spcPts val="0"/>
              </a:spcBef>
              <a:spcAft>
                <a:spcPts val="0"/>
              </a:spcAft>
              <a:buClr>
                <a:schemeClr val="dk1"/>
              </a:buClr>
              <a:buSzPts val="2400"/>
              <a:buNone/>
            </a:pPr>
            <a:r>
              <a:rPr lang="en-US" sz="1500"/>
              <a:t>Vestluslogisid näed ainult sina ise. Keegi teine sinu koolist neid ei näe.</a:t>
            </a:r>
            <a:endParaRPr sz="1500"/>
          </a:p>
          <a:p>
            <a:pPr indent="0" lvl="0" marL="0" rtl="0" algn="l">
              <a:spcBef>
                <a:spcPts val="0"/>
              </a:spcBef>
              <a:spcAft>
                <a:spcPts val="0"/>
              </a:spcAft>
              <a:buClr>
                <a:schemeClr val="dk1"/>
              </a:buClr>
              <a:buSzPts val="2400"/>
              <a:buNone/>
            </a:pPr>
            <a:r>
              <a:t/>
            </a:r>
            <a:endParaRPr sz="1500"/>
          </a:p>
          <a:p>
            <a:pPr indent="0" lvl="0" marL="0" rtl="0" algn="l">
              <a:spcBef>
                <a:spcPts val="0"/>
              </a:spcBef>
              <a:spcAft>
                <a:spcPts val="0"/>
              </a:spcAft>
              <a:buNone/>
            </a:pPr>
            <a:r>
              <a:rPr lang="en-US" sz="1500"/>
              <a:t>ANDMED: </a:t>
            </a:r>
            <a:r>
              <a:rPr lang="en-US" sz="1500"/>
              <a:t>Ära sisesta TI-rakendusse tundlikke isikuandmeid, näiteks terviseandmeid, ega ülemääraseid isiklikke detaile! Anonüümitud andmeid võidakse kasutada teadustöös, tootearenduses ja analüütikas.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Rakenduse kasutamine on vabatahtlik. </a:t>
            </a:r>
            <a:endParaRPr sz="1500"/>
          </a:p>
          <a:p>
            <a:pPr indent="0" lvl="0" marL="0" rtl="0" algn="l">
              <a:spcBef>
                <a:spcPts val="0"/>
              </a:spcBef>
              <a:spcAft>
                <a:spcPts val="0"/>
              </a:spcAft>
              <a:buNone/>
            </a:pPr>
            <a:r>
              <a:rPr lang="en-US" sz="1500"/>
              <a:t>Võid igal hetkel oma konto kustutada, siis kustutatakse ka sinu vestluslogid.  </a:t>
            </a:r>
            <a:endParaRPr sz="1500"/>
          </a:p>
          <a:p>
            <a:pPr indent="0" lvl="0" marL="0" rtl="0" algn="l">
              <a:spcBef>
                <a:spcPts val="0"/>
              </a:spcBef>
              <a:spcAft>
                <a:spcPts val="0"/>
              </a:spcAft>
              <a:buClr>
                <a:schemeClr val="dk1"/>
              </a:buClr>
              <a:buSzPts val="2400"/>
              <a:buNone/>
            </a:pPr>
            <a:r>
              <a:t/>
            </a:r>
            <a:endParaRPr sz="1500"/>
          </a:p>
          <a:p>
            <a:pPr indent="0" lvl="0" marL="0" rtl="0" algn="l">
              <a:spcBef>
                <a:spcPts val="0"/>
              </a:spcBef>
              <a:spcAft>
                <a:spcPts val="0"/>
              </a:spcAft>
              <a:buClr>
                <a:schemeClr val="dk1"/>
              </a:buClr>
              <a:buSzPts val="2400"/>
              <a:buNone/>
            </a:pPr>
            <a:r>
              <a:rPr lang="en-US" sz="1500"/>
              <a:t>HARIDUSLIKE RAKENDUSTE EESMÄRK</a:t>
            </a:r>
            <a:r>
              <a:rPr lang="en-US" sz="1500"/>
              <a:t>: Toetada õppimist sõbraliku õpipartnerina.</a:t>
            </a:r>
            <a:endParaRPr sz="1500"/>
          </a:p>
          <a:p>
            <a:pPr indent="0" lvl="0" marL="0" rtl="0" algn="l">
              <a:spcBef>
                <a:spcPts val="0"/>
              </a:spcBef>
              <a:spcAft>
                <a:spcPts val="0"/>
              </a:spcAft>
              <a:buClr>
                <a:schemeClr val="dk1"/>
              </a:buClr>
              <a:buSzPts val="2400"/>
              <a:buNone/>
            </a:pPr>
            <a:r>
              <a:t/>
            </a:r>
            <a:endParaRPr sz="1500"/>
          </a:p>
          <a:p>
            <a:pPr indent="0" lvl="0" marL="0" rtl="0" algn="l">
              <a:spcBef>
                <a:spcPts val="0"/>
              </a:spcBef>
              <a:spcAft>
                <a:spcPts val="0"/>
              </a:spcAft>
              <a:buClr>
                <a:schemeClr val="dk1"/>
              </a:buClr>
              <a:buSzPts val="2400"/>
              <a:buNone/>
            </a:pPr>
            <a:r>
              <a:rPr lang="en-US" sz="1500"/>
              <a:t>KÜBERTURVALISUS: Kaitse oma andmeid ja ole teadlik, mida jagad. Kontole ligipääs peaks olema ainult sinul. </a:t>
            </a:r>
            <a:endParaRPr sz="1500"/>
          </a:p>
          <a:p>
            <a:pPr indent="0" lvl="0" marL="0" rtl="0" algn="l">
              <a:lnSpc>
                <a:spcPct val="115000"/>
              </a:lnSpc>
              <a:spcBef>
                <a:spcPts val="0"/>
              </a:spcBef>
              <a:spcAft>
                <a:spcPts val="0"/>
              </a:spcAft>
              <a:buClr>
                <a:schemeClr val="dk1"/>
              </a:buClr>
              <a:buSzPts val="1100"/>
              <a:buFont typeface="Arial"/>
              <a:buNone/>
            </a:pPr>
            <a:r>
              <a:t/>
            </a:r>
            <a:endParaRPr sz="1050">
              <a:solidFill>
                <a:srgbClr val="E8E8E8"/>
              </a:solidFill>
              <a:highlight>
                <a:schemeClr val="dk1"/>
              </a:highlight>
            </a:endParaRPr>
          </a:p>
          <a:p>
            <a:pPr indent="0" lvl="0" marL="0" rtl="0" algn="l">
              <a:spcBef>
                <a:spcPts val="0"/>
              </a:spcBef>
              <a:spcAft>
                <a:spcPts val="0"/>
              </a:spcAft>
              <a:buClr>
                <a:schemeClr val="dk1"/>
              </a:buClr>
              <a:buSzPts val="2400"/>
              <a:buNone/>
            </a:pPr>
            <a:r>
              <a:t/>
            </a:r>
            <a:endParaRPr b="1" sz="1050">
              <a:solidFill>
                <a:srgbClr val="E8E8E8"/>
              </a:solidFill>
              <a:highlight>
                <a:schemeClr val="dk1"/>
              </a:highlight>
              <a:latin typeface="Arial"/>
              <a:ea typeface="Arial"/>
              <a:cs typeface="Arial"/>
              <a:sym typeface="Arial"/>
            </a:endParaRPr>
          </a:p>
          <a:p>
            <a:pPr indent="0" lvl="0" marL="0" rtl="0" algn="l">
              <a:spcBef>
                <a:spcPts val="0"/>
              </a:spcBef>
              <a:spcAft>
                <a:spcPts val="0"/>
              </a:spcAft>
              <a:buClr>
                <a:schemeClr val="dk1"/>
              </a:buClr>
              <a:buSzPts val="2400"/>
              <a:buNone/>
            </a:pPr>
            <a:r>
              <a:t/>
            </a:r>
            <a:endParaRPr sz="1500">
              <a:highlight>
                <a:schemeClr val="dk1"/>
              </a:highlight>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a:p>
        </p:txBody>
      </p:sp>
      <p:sp>
        <p:nvSpPr>
          <p:cNvPr id="156" name="Google Shape;156;g37a24305b7c_0_9"/>
          <p:cNvSpPr txBox="1"/>
          <p:nvPr/>
        </p:nvSpPr>
        <p:spPr>
          <a:xfrm>
            <a:off x="699323" y="6224609"/>
            <a:ext cx="477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Inter Light"/>
                <a:ea typeface="Inter Light"/>
                <a:cs typeface="Inter Light"/>
                <a:sym typeface="Inter Light"/>
              </a:rPr>
              <a:t>* Õpilaste TI rakendused on kättesaadavad hiljemalt detsembris.</a:t>
            </a:r>
            <a:endParaRPr sz="1200">
              <a:solidFill>
                <a:schemeClr val="dk1"/>
              </a:solidFill>
              <a:latin typeface="Inter Light"/>
              <a:ea typeface="Inter Light"/>
              <a:cs typeface="Inter Light"/>
              <a:sym typeface="Inter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7f50f24dc8_0_5"/>
          <p:cNvSpPr txBox="1"/>
          <p:nvPr>
            <p:ph idx="1" type="body"/>
          </p:nvPr>
        </p:nvSpPr>
        <p:spPr>
          <a:xfrm>
            <a:off x="796100" y="1840380"/>
            <a:ext cx="11061000" cy="4358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Autoriõiguse seaduse järgi saab autor olla ainult inimene või inimesed.</a:t>
            </a:r>
            <a:endParaRPr/>
          </a:p>
          <a:p>
            <a:pPr indent="0" lvl="0" marL="0" rtl="0" algn="l">
              <a:lnSpc>
                <a:spcPct val="115000"/>
              </a:lnSpc>
              <a:spcBef>
                <a:spcPts val="0"/>
              </a:spcBef>
              <a:spcAft>
                <a:spcPts val="0"/>
              </a:spcAft>
              <a:buClr>
                <a:schemeClr val="dk1"/>
              </a:buClr>
              <a:buSzPts val="1100"/>
              <a:buFont typeface="Arial"/>
              <a:buNone/>
            </a:pPr>
            <a:r>
              <a:rPr lang="en-US"/>
              <a:t>Praeguse seaduse järgi on autor see, kes andis arvutile käsu midagi teha. (Kui suur oli inimese panus?)</a:t>
            </a:r>
            <a:endParaRPr/>
          </a:p>
          <a:p>
            <a:pPr indent="0" lvl="0" marL="0" rtl="0" algn="l">
              <a:lnSpc>
                <a:spcPct val="115000"/>
              </a:lnSpc>
              <a:spcBef>
                <a:spcPts val="0"/>
              </a:spcBef>
              <a:spcAft>
                <a:spcPts val="0"/>
              </a:spcAft>
              <a:buClr>
                <a:schemeClr val="dk1"/>
              </a:buClr>
              <a:buSzPts val="1100"/>
              <a:buFont typeface="Arial"/>
              <a:buNone/>
            </a:pPr>
            <a:r>
              <a:rPr lang="en-US"/>
              <a:t>Nõutud on viitamine, mille abil teos loodi.</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Täielikult TI poolt loodud visuaalid (ilma inimese märkimisväärse panuseta) ei ole Euroopa Liidus autoriõigusega kaitstud.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2400"/>
              <a:buNone/>
            </a:pPr>
            <a:r>
              <a:t/>
            </a:r>
            <a:endParaRPr b="1" sz="1050">
              <a:solidFill>
                <a:srgbClr val="E8E8E8"/>
              </a:solidFill>
              <a:highlight>
                <a:schemeClr val="dk1"/>
              </a:highlight>
              <a:latin typeface="Arial"/>
              <a:ea typeface="Arial"/>
              <a:cs typeface="Arial"/>
              <a:sym typeface="Arial"/>
            </a:endParaRPr>
          </a:p>
          <a:p>
            <a:pPr indent="0" lvl="0" marL="0" rtl="0" algn="l">
              <a:spcBef>
                <a:spcPts val="0"/>
              </a:spcBef>
              <a:spcAft>
                <a:spcPts val="0"/>
              </a:spcAft>
              <a:buClr>
                <a:schemeClr val="dk1"/>
              </a:buClr>
              <a:buSzPts val="2400"/>
              <a:buNone/>
            </a:pPr>
            <a:r>
              <a:t/>
            </a:r>
            <a:endParaRPr sz="1500">
              <a:highlight>
                <a:schemeClr val="dk1"/>
              </a:highlight>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sz="1500">
              <a:latin typeface="Arial"/>
              <a:ea typeface="Arial"/>
              <a:cs typeface="Arial"/>
              <a:sym typeface="Arial"/>
            </a:endParaRPr>
          </a:p>
          <a:p>
            <a:pPr indent="0" lvl="0" marL="0" rtl="0" algn="l">
              <a:spcBef>
                <a:spcPts val="0"/>
              </a:spcBef>
              <a:spcAft>
                <a:spcPts val="0"/>
              </a:spcAft>
              <a:buClr>
                <a:schemeClr val="dk1"/>
              </a:buClr>
              <a:buSzPts val="2400"/>
              <a:buNone/>
            </a:pPr>
            <a:r>
              <a:t/>
            </a:r>
            <a:endParaRPr/>
          </a:p>
        </p:txBody>
      </p:sp>
      <p:sp>
        <p:nvSpPr>
          <p:cNvPr id="162" name="Google Shape;162;g37f50f24dc8_0_5"/>
          <p:cNvSpPr txBox="1"/>
          <p:nvPr>
            <p:ph idx="4294967295" type="ctrTitle"/>
          </p:nvPr>
        </p:nvSpPr>
        <p:spPr>
          <a:xfrm>
            <a:off x="399386" y="902422"/>
            <a:ext cx="10025100" cy="6123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400"/>
              <a:buFont typeface="Inter Light"/>
              <a:buNone/>
            </a:pPr>
            <a:r>
              <a:rPr lang="en-US"/>
              <a:t>Autoriõigus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aphicFrame>
        <p:nvGraphicFramePr>
          <p:cNvPr id="167" name="Google Shape;167;g37514d69477_2_0"/>
          <p:cNvGraphicFramePr/>
          <p:nvPr/>
        </p:nvGraphicFramePr>
        <p:xfrm>
          <a:off x="449975" y="1926000"/>
          <a:ext cx="3000000" cy="3000000"/>
        </p:xfrm>
        <a:graphic>
          <a:graphicData uri="http://schemas.openxmlformats.org/drawingml/2006/table">
            <a:tbl>
              <a:tblPr>
                <a:noFill/>
                <a:tableStyleId>{AA89C2E5-21DF-4C98-BBAB-C3AB1449F810}</a:tableStyleId>
              </a:tblPr>
              <a:tblGrid>
                <a:gridCol w="946200"/>
                <a:gridCol w="2196250"/>
                <a:gridCol w="8257500"/>
              </a:tblGrid>
              <a:tr h="764775">
                <a:tc>
                  <a:txBody>
                    <a:bodyPr/>
                    <a:lstStyle/>
                    <a:p>
                      <a:pPr indent="0" lvl="0" marL="0" rtl="0" algn="ctr">
                        <a:spcBef>
                          <a:spcPts val="0"/>
                        </a:spcBef>
                        <a:spcAft>
                          <a:spcPts val="0"/>
                        </a:spcAft>
                        <a:buNone/>
                      </a:pPr>
                      <a:r>
                        <a:rPr lang="en-US" sz="2000">
                          <a:latin typeface="Inter"/>
                          <a:ea typeface="Inter"/>
                          <a:cs typeface="Inter"/>
                          <a:sym typeface="Inter"/>
                        </a:rPr>
                        <a:t>1 </a:t>
                      </a:r>
                      <a:endParaRPr sz="2000">
                        <a:latin typeface="Inter"/>
                        <a:ea typeface="Inter"/>
                        <a:cs typeface="Inter"/>
                        <a:sym typeface="Inter"/>
                      </a:endParaRPr>
                    </a:p>
                    <a:p>
                      <a:pPr indent="0" lvl="0" marL="0" rtl="0" algn="ctr">
                        <a:spcBef>
                          <a:spcPts val="0"/>
                        </a:spcBef>
                        <a:spcAft>
                          <a:spcPts val="0"/>
                        </a:spcAft>
                        <a:buNone/>
                      </a:pPr>
                      <a:r>
                        <a:rPr lang="en-US" sz="2000">
                          <a:latin typeface="Inter"/>
                          <a:ea typeface="Inter"/>
                          <a:cs typeface="Inter"/>
                          <a:sym typeface="Inter"/>
                        </a:rPr>
                        <a:t>tase</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Ilma TI-ta </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Tehisintellekti kasutada ei tohi. Tee kogu töö ise ära.</a:t>
                      </a:r>
                      <a:endParaRPr sz="2000">
                        <a:latin typeface="Inter"/>
                        <a:ea typeface="Inter"/>
                        <a:cs typeface="Inter"/>
                        <a:sym typeface="Inter"/>
                      </a:endParaRPr>
                    </a:p>
                  </a:txBody>
                  <a:tcPr marT="121900" marB="121900" marR="121900" marL="121900" anchor="ctr"/>
                </a:tc>
              </a:tr>
              <a:tr h="1019125">
                <a:tc>
                  <a:txBody>
                    <a:bodyPr/>
                    <a:lstStyle/>
                    <a:p>
                      <a:pPr indent="0" lvl="0" marL="0" rtl="0" algn="ctr">
                        <a:spcBef>
                          <a:spcPts val="0"/>
                        </a:spcBef>
                        <a:spcAft>
                          <a:spcPts val="0"/>
                        </a:spcAft>
                        <a:buNone/>
                      </a:pPr>
                      <a:r>
                        <a:rPr lang="en-US" sz="2000">
                          <a:latin typeface="Inter"/>
                          <a:ea typeface="Inter"/>
                          <a:cs typeface="Inter"/>
                          <a:sym typeface="Inter"/>
                        </a:rPr>
                        <a:t>2 tase</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P</a:t>
                      </a:r>
                      <a:r>
                        <a:rPr lang="en-US" sz="2000">
                          <a:latin typeface="Inter"/>
                          <a:ea typeface="Inter"/>
                          <a:cs typeface="Inter"/>
                          <a:sym typeface="Inter"/>
                        </a:rPr>
                        <a:t>laneerimisel</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Kasutad </a:t>
                      </a:r>
                      <a:r>
                        <a:rPr lang="en-US" sz="2000">
                          <a:latin typeface="Inter"/>
                          <a:ea typeface="Inter"/>
                          <a:cs typeface="Inter"/>
                          <a:sym typeface="Inter"/>
                        </a:rPr>
                        <a:t>TI-d töö planeerimiseks, ideede saamiseks või teema kohta lisaküsimuste esitamiseks. </a:t>
                      </a:r>
                      <a:endParaRPr i="1" sz="2000">
                        <a:latin typeface="Inter"/>
                        <a:ea typeface="Inter"/>
                        <a:cs typeface="Inter"/>
                        <a:sym typeface="Inter"/>
                      </a:endParaRPr>
                    </a:p>
                  </a:txBody>
                  <a:tcPr marT="121900" marB="121900" marR="121900" marL="121900" anchor="ctr"/>
                </a:tc>
              </a:tr>
              <a:tr h="851200">
                <a:tc>
                  <a:txBody>
                    <a:bodyPr/>
                    <a:lstStyle/>
                    <a:p>
                      <a:pPr indent="0" lvl="0" marL="0" rtl="0" algn="ctr">
                        <a:spcBef>
                          <a:spcPts val="0"/>
                        </a:spcBef>
                        <a:spcAft>
                          <a:spcPts val="0"/>
                        </a:spcAft>
                        <a:buNone/>
                      </a:pPr>
                      <a:r>
                        <a:rPr lang="en-US" sz="2000">
                          <a:latin typeface="Inter"/>
                          <a:ea typeface="Inter"/>
                          <a:cs typeface="Inter"/>
                          <a:sym typeface="Inter"/>
                        </a:rPr>
                        <a:t>3 tase</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Koostöö TI-ga</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TI võib koostada mustandi, viimistleda tööd ja anda tagasisidet. </a:t>
                      </a:r>
                      <a:endParaRPr i="1" sz="2000">
                        <a:latin typeface="Inter"/>
                        <a:ea typeface="Inter"/>
                        <a:cs typeface="Inter"/>
                        <a:sym typeface="Inter"/>
                      </a:endParaRPr>
                    </a:p>
                  </a:txBody>
                  <a:tcPr marT="121900" marB="121900" marR="121900" marL="121900" anchor="ctr"/>
                </a:tc>
              </a:tr>
              <a:tr h="747850">
                <a:tc>
                  <a:txBody>
                    <a:bodyPr/>
                    <a:lstStyle/>
                    <a:p>
                      <a:pPr indent="0" lvl="0" marL="0" rtl="0" algn="ctr">
                        <a:spcBef>
                          <a:spcPts val="0"/>
                        </a:spcBef>
                        <a:spcAft>
                          <a:spcPts val="0"/>
                        </a:spcAft>
                        <a:buNone/>
                      </a:pPr>
                      <a:r>
                        <a:rPr lang="en-US" sz="2000">
                          <a:latin typeface="Inter"/>
                          <a:ea typeface="Inter"/>
                          <a:cs typeface="Inter"/>
                          <a:sym typeface="Inter"/>
                        </a:rPr>
                        <a:t>4 tase</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Piiramatu</a:t>
                      </a:r>
                      <a:r>
                        <a:rPr lang="en-US" sz="2000">
                          <a:latin typeface="Inter"/>
                          <a:ea typeface="Inter"/>
                          <a:cs typeface="Inter"/>
                          <a:sym typeface="Inter"/>
                        </a:rPr>
                        <a:t> kasutamine</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TI kasutamisel piiranguid pole. Võid ise otsustada, kuidas TI-d kasutad.</a:t>
                      </a:r>
                      <a:endParaRPr sz="2000">
                        <a:latin typeface="Inter"/>
                        <a:ea typeface="Inter"/>
                        <a:cs typeface="Inter"/>
                        <a:sym typeface="Inter"/>
                      </a:endParaRPr>
                    </a:p>
                  </a:txBody>
                  <a:tcPr marT="121900" marB="121900" marR="121900" marL="121900" anchor="ctr"/>
                </a:tc>
              </a:tr>
              <a:tr h="893550">
                <a:tc>
                  <a:txBody>
                    <a:bodyPr/>
                    <a:lstStyle/>
                    <a:p>
                      <a:pPr indent="0" lvl="0" marL="0" rtl="0" algn="ctr">
                        <a:spcBef>
                          <a:spcPts val="0"/>
                        </a:spcBef>
                        <a:spcAft>
                          <a:spcPts val="0"/>
                        </a:spcAft>
                        <a:buNone/>
                      </a:pPr>
                      <a:r>
                        <a:rPr lang="en-US" sz="2000">
                          <a:latin typeface="Inter"/>
                          <a:ea typeface="Inter"/>
                          <a:cs typeface="Inter"/>
                          <a:sym typeface="Inter"/>
                        </a:rPr>
                        <a:t>5 tase</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TI uurimine</a:t>
                      </a:r>
                      <a:endParaRPr sz="2000">
                        <a:latin typeface="Inter"/>
                        <a:ea typeface="Inter"/>
                        <a:cs typeface="Inter"/>
                        <a:sym typeface="Inter"/>
                      </a:endParaRPr>
                    </a:p>
                  </a:txBody>
                  <a:tcPr marT="121900" marB="121900" marR="121900" marL="121900" anchor="ctr"/>
                </a:tc>
                <a:tc>
                  <a:txBody>
                    <a:bodyPr/>
                    <a:lstStyle/>
                    <a:p>
                      <a:pPr indent="0" lvl="0" marL="0" rtl="0" algn="l">
                        <a:spcBef>
                          <a:spcPts val="0"/>
                        </a:spcBef>
                        <a:spcAft>
                          <a:spcPts val="0"/>
                        </a:spcAft>
                        <a:buNone/>
                      </a:pPr>
                      <a:r>
                        <a:rPr lang="en-US" sz="2000">
                          <a:latin typeface="Inter"/>
                          <a:ea typeface="Inter"/>
                          <a:cs typeface="Inter"/>
                          <a:sym typeface="Inter"/>
                        </a:rPr>
                        <a:t>Tehisintellekt on suhteliselt uus nähtus ja selle toimimist on vaja veel uurida. Kasuta TI-d loovalt, et luua uusi lähenemisviise.</a:t>
                      </a:r>
                      <a:endParaRPr sz="2000">
                        <a:latin typeface="Inter"/>
                        <a:ea typeface="Inter"/>
                        <a:cs typeface="Inter"/>
                        <a:sym typeface="Inter"/>
                      </a:endParaRPr>
                    </a:p>
                  </a:txBody>
                  <a:tcPr marT="121900" marB="121900" marR="121900" marL="121900" anchor="ctr"/>
                </a:tc>
              </a:tr>
            </a:tbl>
          </a:graphicData>
        </a:graphic>
      </p:graphicFrame>
      <p:sp>
        <p:nvSpPr>
          <p:cNvPr id="168" name="Google Shape;168;g37514d69477_2_0"/>
          <p:cNvSpPr txBox="1"/>
          <p:nvPr>
            <p:ph idx="4294967295" type="ctrTitle"/>
          </p:nvPr>
        </p:nvSpPr>
        <p:spPr>
          <a:xfrm>
            <a:off x="396025" y="1006494"/>
            <a:ext cx="10361400" cy="6123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dk1"/>
              </a:buClr>
              <a:buSzPts val="5400"/>
              <a:buFont typeface="Inter Light"/>
              <a:buNone/>
            </a:pPr>
            <a:r>
              <a:rPr lang="en-US"/>
              <a:t>TI kasutamise tasemed õppetöös</a:t>
            </a:r>
            <a:endParaRPr/>
          </a:p>
        </p:txBody>
      </p:sp>
      <p:sp>
        <p:nvSpPr>
          <p:cNvPr id="169" name="Google Shape;169;g37514d69477_2_0"/>
          <p:cNvSpPr txBox="1"/>
          <p:nvPr/>
        </p:nvSpPr>
        <p:spPr>
          <a:xfrm rot="-2956210">
            <a:off x="-51471" y="189848"/>
            <a:ext cx="1116793" cy="52330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latin typeface="Inter Light"/>
                <a:ea typeface="Inter Light"/>
                <a:cs typeface="Inter Light"/>
                <a:sym typeface="Inter Light"/>
              </a:rPr>
              <a:t>Näide!</a:t>
            </a:r>
            <a:endParaRPr sz="2200">
              <a:solidFill>
                <a:schemeClr val="dk1"/>
              </a:solidFill>
              <a:latin typeface="Inter Light"/>
              <a:ea typeface="Inter Light"/>
              <a:cs typeface="Inter Light"/>
              <a:sym typeface="Inter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TI-Hüpe Theme">
  <a:themeElements>
    <a:clrScheme name="TI">
      <a:dk1>
        <a:srgbClr val="000000"/>
      </a:dk1>
      <a:lt1>
        <a:srgbClr val="FFFFFF"/>
      </a:lt1>
      <a:dk2>
        <a:srgbClr val="0E2841"/>
      </a:dk2>
      <a:lt2>
        <a:srgbClr val="E8E8E8"/>
      </a:lt2>
      <a:accent1>
        <a:srgbClr val="F7F6F2"/>
      </a:accent1>
      <a:accent2>
        <a:srgbClr val="E2D1BF"/>
      </a:accent2>
      <a:accent3>
        <a:srgbClr val="CC88FF"/>
      </a:accent3>
      <a:accent4>
        <a:srgbClr val="363649"/>
      </a:accent4>
      <a:accent5>
        <a:srgbClr val="005A36"/>
      </a:accent5>
      <a:accent6>
        <a:srgbClr val="FFFFFF"/>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2025-07-17T08:42:20Z</dcterms:created>
</cp:coreProperties>
</file>